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2" r:id="rId3"/>
    <p:sldId id="257" r:id="rId4"/>
    <p:sldId id="258" r:id="rId5"/>
    <p:sldId id="268" r:id="rId6"/>
    <p:sldId id="273" r:id="rId7"/>
    <p:sldId id="281" r:id="rId8"/>
    <p:sldId id="275" r:id="rId9"/>
    <p:sldId id="276" r:id="rId10"/>
    <p:sldId id="277" r:id="rId11"/>
    <p:sldId id="280" r:id="rId12"/>
    <p:sldId id="279" r:id="rId13"/>
    <p:sldId id="266" r:id="rId14"/>
    <p:sldId id="267" r:id="rId15"/>
    <p:sldId id="270" r:id="rId16"/>
    <p:sldId id="282" r:id="rId17"/>
    <p:sldId id="283" r:id="rId18"/>
    <p:sldId id="260" r:id="rId19"/>
    <p:sldId id="261" r:id="rId20"/>
    <p:sldId id="262" r:id="rId21"/>
    <p:sldId id="263" r:id="rId22"/>
    <p:sldId id="264" r:id="rId23"/>
    <p:sldId id="259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D9988CB2-54F6-43E7-ADE3-7AED258C77D3}">
          <p14:sldIdLst>
            <p14:sldId id="256"/>
          </p14:sldIdLst>
        </p14:section>
        <p14:section name="Summary Section" id="{2E3EADD9-E03C-4153-96C6-63A9D1991DE9}">
          <p14:sldIdLst>
            <p14:sldId id="272"/>
          </p14:sldIdLst>
        </p14:section>
        <p14:section name="Definition" id="{331DFA05-05A4-4950-BE17-3B0C780E2E91}">
          <p14:sldIdLst>
            <p14:sldId id="257"/>
            <p14:sldId id="258"/>
            <p14:sldId id="268"/>
          </p14:sldIdLst>
        </p14:section>
        <p14:section name="Process" id="{7134225F-905B-4BB3-ACA4-17FCE85B21EF}">
          <p14:sldIdLst>
            <p14:sldId id="273"/>
            <p14:sldId id="281"/>
            <p14:sldId id="275"/>
            <p14:sldId id="276"/>
            <p14:sldId id="277"/>
            <p14:sldId id="280"/>
            <p14:sldId id="279"/>
          </p14:sldIdLst>
        </p14:section>
        <p14:section name="Application of SHA" id="{D0DB2513-70BB-42F9-89B6-B40871478005}">
          <p14:sldIdLst>
            <p14:sldId id="266"/>
            <p14:sldId id="267"/>
            <p14:sldId id="270"/>
          </p14:sldIdLst>
        </p14:section>
        <p14:section name="None" id="{584B7BC9-CD0C-428E-83F4-CF3A79F815DB}">
          <p14:sldIdLst>
            <p14:sldId id="282"/>
            <p14:sldId id="283"/>
            <p14:sldId id="260"/>
            <p14:sldId id="261"/>
            <p14:sldId id="262"/>
            <p14:sldId id="263"/>
            <p14:sldId id="264"/>
            <p14:sldId id="25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FC2F7-0913-8579-2144-44F0DC42A172}" v="17" dt="2023-12-07T05:48:13.841"/>
    <p1510:client id="{827C26A3-45CF-D02B-2A72-D0D0B06F271F}" v="33" dt="2023-12-07T05:37:52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3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3C0009-3FE7-475A-857B-A1218E246FF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56FFBB06-2F8D-49BB-953D-585F1803074D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rgbClr val="FFFF00"/>
              </a:solidFill>
            </a:rPr>
            <a:t>The SHA-256 can process messages up to 2^64 1 bits in length</a:t>
          </a:r>
        </a:p>
      </dgm:t>
    </dgm:pt>
    <dgm:pt modelId="{882C80E2-92AA-42D3-B044-7F2E370031D3}" type="parTrans" cxnId="{402A51C9-F294-4276-A2CF-ECFFCAA81C53}">
      <dgm:prSet/>
      <dgm:spPr/>
      <dgm:t>
        <a:bodyPr/>
        <a:lstStyle/>
        <a:p>
          <a:endParaRPr lang="en-US"/>
        </a:p>
      </dgm:t>
    </dgm:pt>
    <dgm:pt modelId="{D6832AA3-66CD-48A9-AC57-75E739E3B149}" type="sibTrans" cxnId="{402A51C9-F294-4276-A2CF-ECFFCAA81C53}">
      <dgm:prSet/>
      <dgm:spPr/>
      <dgm:t>
        <a:bodyPr/>
        <a:lstStyle/>
        <a:p>
          <a:endParaRPr lang="en-US"/>
        </a:p>
      </dgm:t>
    </dgm:pt>
    <dgm:pt modelId="{48B80E6B-C56B-47B2-A291-664CEEDBD348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rgbClr val="FFFF00"/>
              </a:solidFill>
            </a:rPr>
            <a:t>SHA-256 doesn’t use a key in the same way as symmetric key cryptography</a:t>
          </a:r>
        </a:p>
      </dgm:t>
    </dgm:pt>
    <dgm:pt modelId="{0D487A65-865B-40A2-9655-B7F648121539}" type="parTrans" cxnId="{D4675E01-0149-486F-8F78-D5417BCBF10C}">
      <dgm:prSet/>
      <dgm:spPr/>
      <dgm:t>
        <a:bodyPr/>
        <a:lstStyle/>
        <a:p>
          <a:endParaRPr lang="en-US"/>
        </a:p>
      </dgm:t>
    </dgm:pt>
    <dgm:pt modelId="{8AC11D2E-D718-4D49-8E03-A062ED77A5DB}" type="sibTrans" cxnId="{D4675E01-0149-486F-8F78-D5417BCBF10C}">
      <dgm:prSet/>
      <dgm:spPr/>
      <dgm:t>
        <a:bodyPr/>
        <a:lstStyle/>
        <a:p>
          <a:endParaRPr lang="en-US"/>
        </a:p>
      </dgm:t>
    </dgm:pt>
    <dgm:pt modelId="{B7D2458C-FEC6-4475-A3A7-C15A3D9B66FC}" type="pres">
      <dgm:prSet presAssocID="{943C0009-3FE7-475A-857B-A1218E246FF3}" presName="root" presStyleCnt="0">
        <dgm:presLayoutVars>
          <dgm:dir/>
          <dgm:resizeHandles val="exact"/>
        </dgm:presLayoutVars>
      </dgm:prSet>
      <dgm:spPr/>
    </dgm:pt>
    <dgm:pt modelId="{19C4A660-B3D2-4807-B418-9A9B9F6B9D0A}" type="pres">
      <dgm:prSet presAssocID="{56FFBB06-2F8D-49BB-953D-585F1803074D}" presName="compNode" presStyleCnt="0"/>
      <dgm:spPr/>
    </dgm:pt>
    <dgm:pt modelId="{55BE6EB4-24D4-484A-9B24-CF55D607A77B}" type="pres">
      <dgm:prSet presAssocID="{56FFBB06-2F8D-49BB-953D-585F1803074D}" presName="iconBgRect" presStyleLbl="bgShp" presStyleIdx="0" presStyleCnt="2"/>
      <dgm:spPr/>
    </dgm:pt>
    <dgm:pt modelId="{90460D46-959B-479C-B8DE-C4C01851634D}" type="pres">
      <dgm:prSet presAssocID="{56FFBB06-2F8D-49BB-953D-585F180307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AEE8B5-E4A8-4DFA-ACFC-0BC6B5639B84}" type="pres">
      <dgm:prSet presAssocID="{56FFBB06-2F8D-49BB-953D-585F1803074D}" presName="spaceRect" presStyleCnt="0"/>
      <dgm:spPr/>
    </dgm:pt>
    <dgm:pt modelId="{F5A0463B-1C24-4384-B074-6666D0621F94}" type="pres">
      <dgm:prSet presAssocID="{56FFBB06-2F8D-49BB-953D-585F1803074D}" presName="textRect" presStyleLbl="revTx" presStyleIdx="0" presStyleCnt="2">
        <dgm:presLayoutVars>
          <dgm:chMax val="1"/>
          <dgm:chPref val="1"/>
        </dgm:presLayoutVars>
      </dgm:prSet>
      <dgm:spPr/>
    </dgm:pt>
    <dgm:pt modelId="{2162D3EC-8D95-416E-9F91-56EB375D259C}" type="pres">
      <dgm:prSet presAssocID="{D6832AA3-66CD-48A9-AC57-75E739E3B149}" presName="sibTrans" presStyleCnt="0"/>
      <dgm:spPr/>
    </dgm:pt>
    <dgm:pt modelId="{A153BD1D-C208-46F0-9BA9-5F9623FA71AD}" type="pres">
      <dgm:prSet presAssocID="{48B80E6B-C56B-47B2-A291-664CEEDBD348}" presName="compNode" presStyleCnt="0"/>
      <dgm:spPr/>
    </dgm:pt>
    <dgm:pt modelId="{C596A110-EAF6-423E-B8FD-3F788CAD6837}" type="pres">
      <dgm:prSet presAssocID="{48B80E6B-C56B-47B2-A291-664CEEDBD348}" presName="iconBgRect" presStyleLbl="bgShp" presStyleIdx="1" presStyleCnt="2"/>
      <dgm:spPr/>
    </dgm:pt>
    <dgm:pt modelId="{C0822F06-E93F-46F9-AD6A-6B9A8A1F8B70}" type="pres">
      <dgm:prSet presAssocID="{48B80E6B-C56B-47B2-A291-664CEEDBD3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7A68216-E46B-427B-997D-BF5B12C937DE}" type="pres">
      <dgm:prSet presAssocID="{48B80E6B-C56B-47B2-A291-664CEEDBD348}" presName="spaceRect" presStyleCnt="0"/>
      <dgm:spPr/>
    </dgm:pt>
    <dgm:pt modelId="{06B9E11D-A16E-4628-B8A8-9802A7CACE12}" type="pres">
      <dgm:prSet presAssocID="{48B80E6B-C56B-47B2-A291-664CEEDBD3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4675E01-0149-486F-8F78-D5417BCBF10C}" srcId="{943C0009-3FE7-475A-857B-A1218E246FF3}" destId="{48B80E6B-C56B-47B2-A291-664CEEDBD348}" srcOrd="1" destOrd="0" parTransId="{0D487A65-865B-40A2-9655-B7F648121539}" sibTransId="{8AC11D2E-D718-4D49-8E03-A062ED77A5DB}"/>
    <dgm:cxn modelId="{0346CB1C-96CF-4298-9C53-1480F8B7CCFC}" type="presOf" srcId="{56FFBB06-2F8D-49BB-953D-585F1803074D}" destId="{F5A0463B-1C24-4384-B074-6666D0621F94}" srcOrd="0" destOrd="0" presId="urn:microsoft.com/office/officeart/2018/5/layout/IconCircleLabelList"/>
    <dgm:cxn modelId="{875F5597-15E4-4EFF-AF26-1AC3CB54B197}" type="presOf" srcId="{943C0009-3FE7-475A-857B-A1218E246FF3}" destId="{B7D2458C-FEC6-4475-A3A7-C15A3D9B66FC}" srcOrd="0" destOrd="0" presId="urn:microsoft.com/office/officeart/2018/5/layout/IconCircleLabelList"/>
    <dgm:cxn modelId="{DC67C1C8-EB92-4FDC-B170-D5535CDF3BC3}" type="presOf" srcId="{48B80E6B-C56B-47B2-A291-664CEEDBD348}" destId="{06B9E11D-A16E-4628-B8A8-9802A7CACE12}" srcOrd="0" destOrd="0" presId="urn:microsoft.com/office/officeart/2018/5/layout/IconCircleLabelList"/>
    <dgm:cxn modelId="{402A51C9-F294-4276-A2CF-ECFFCAA81C53}" srcId="{943C0009-3FE7-475A-857B-A1218E246FF3}" destId="{56FFBB06-2F8D-49BB-953D-585F1803074D}" srcOrd="0" destOrd="0" parTransId="{882C80E2-92AA-42D3-B044-7F2E370031D3}" sibTransId="{D6832AA3-66CD-48A9-AC57-75E739E3B149}"/>
    <dgm:cxn modelId="{0F8EB25F-158D-418F-8A66-E8ADA1FAD2C4}" type="presParOf" srcId="{B7D2458C-FEC6-4475-A3A7-C15A3D9B66FC}" destId="{19C4A660-B3D2-4807-B418-9A9B9F6B9D0A}" srcOrd="0" destOrd="0" presId="urn:microsoft.com/office/officeart/2018/5/layout/IconCircleLabelList"/>
    <dgm:cxn modelId="{C5B08A48-52F7-453C-B772-6EEF9A8F68FB}" type="presParOf" srcId="{19C4A660-B3D2-4807-B418-9A9B9F6B9D0A}" destId="{55BE6EB4-24D4-484A-9B24-CF55D607A77B}" srcOrd="0" destOrd="0" presId="urn:microsoft.com/office/officeart/2018/5/layout/IconCircleLabelList"/>
    <dgm:cxn modelId="{4DDAE8A5-0C02-4581-86D4-6475CA662665}" type="presParOf" srcId="{19C4A660-B3D2-4807-B418-9A9B9F6B9D0A}" destId="{90460D46-959B-479C-B8DE-C4C01851634D}" srcOrd="1" destOrd="0" presId="urn:microsoft.com/office/officeart/2018/5/layout/IconCircleLabelList"/>
    <dgm:cxn modelId="{7041C02E-2D0A-45A4-9388-A44646624AEC}" type="presParOf" srcId="{19C4A660-B3D2-4807-B418-9A9B9F6B9D0A}" destId="{D6AEE8B5-E4A8-4DFA-ACFC-0BC6B5639B84}" srcOrd="2" destOrd="0" presId="urn:microsoft.com/office/officeart/2018/5/layout/IconCircleLabelList"/>
    <dgm:cxn modelId="{A5A7C6E2-CF3B-4EC3-B0C9-29E84D9E29ED}" type="presParOf" srcId="{19C4A660-B3D2-4807-B418-9A9B9F6B9D0A}" destId="{F5A0463B-1C24-4384-B074-6666D0621F94}" srcOrd="3" destOrd="0" presId="urn:microsoft.com/office/officeart/2018/5/layout/IconCircleLabelList"/>
    <dgm:cxn modelId="{C8655917-9C91-464B-A500-B6E058323FCB}" type="presParOf" srcId="{B7D2458C-FEC6-4475-A3A7-C15A3D9B66FC}" destId="{2162D3EC-8D95-416E-9F91-56EB375D259C}" srcOrd="1" destOrd="0" presId="urn:microsoft.com/office/officeart/2018/5/layout/IconCircleLabelList"/>
    <dgm:cxn modelId="{CB5B454E-60D0-45F3-8D24-A7966537C63F}" type="presParOf" srcId="{B7D2458C-FEC6-4475-A3A7-C15A3D9B66FC}" destId="{A153BD1D-C208-46F0-9BA9-5F9623FA71AD}" srcOrd="2" destOrd="0" presId="urn:microsoft.com/office/officeart/2018/5/layout/IconCircleLabelList"/>
    <dgm:cxn modelId="{E126AC98-F3C8-44E2-A5D5-CA30C009EC55}" type="presParOf" srcId="{A153BD1D-C208-46F0-9BA9-5F9623FA71AD}" destId="{C596A110-EAF6-423E-B8FD-3F788CAD6837}" srcOrd="0" destOrd="0" presId="urn:microsoft.com/office/officeart/2018/5/layout/IconCircleLabelList"/>
    <dgm:cxn modelId="{AEE21CC9-0A90-4237-B281-C56D3FA23E7A}" type="presParOf" srcId="{A153BD1D-C208-46F0-9BA9-5F9623FA71AD}" destId="{C0822F06-E93F-46F9-AD6A-6B9A8A1F8B70}" srcOrd="1" destOrd="0" presId="urn:microsoft.com/office/officeart/2018/5/layout/IconCircleLabelList"/>
    <dgm:cxn modelId="{CB4C968C-4C33-4A8A-BD58-E30A974D0C52}" type="presParOf" srcId="{A153BD1D-C208-46F0-9BA9-5F9623FA71AD}" destId="{07A68216-E46B-427B-997D-BF5B12C937DE}" srcOrd="2" destOrd="0" presId="urn:microsoft.com/office/officeart/2018/5/layout/IconCircleLabelList"/>
    <dgm:cxn modelId="{ECB0CB30-1A41-4862-B78F-66E08D6B2034}" type="presParOf" srcId="{A153BD1D-C208-46F0-9BA9-5F9623FA71AD}" destId="{06B9E11D-A16E-4628-B8A8-9802A7CACE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0F3B75-ED65-4FF5-B0A1-C46481F0558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2D96AE3-77BF-45A5-8C37-8D04643A5D82}">
      <dgm:prSet/>
      <dgm:spPr/>
      <dgm:t>
        <a:bodyPr/>
        <a:lstStyle/>
        <a:p>
          <a:pPr>
            <a:defRPr cap="all"/>
          </a:pPr>
          <a:r>
            <a:rPr lang="en-US"/>
            <a:t>Password Hashing</a:t>
          </a:r>
        </a:p>
      </dgm:t>
    </dgm:pt>
    <dgm:pt modelId="{8ACEE5F7-DEF9-45D4-8EC8-1B8941A5BD7D}" type="parTrans" cxnId="{9AD51779-E7DC-48C1-9B4A-640C079F95A9}">
      <dgm:prSet/>
      <dgm:spPr/>
      <dgm:t>
        <a:bodyPr/>
        <a:lstStyle/>
        <a:p>
          <a:endParaRPr lang="en-US"/>
        </a:p>
      </dgm:t>
    </dgm:pt>
    <dgm:pt modelId="{16E469CF-F17A-4244-8C7E-8FF18BE98C1E}" type="sibTrans" cxnId="{9AD51779-E7DC-48C1-9B4A-640C079F95A9}">
      <dgm:prSet/>
      <dgm:spPr/>
      <dgm:t>
        <a:bodyPr/>
        <a:lstStyle/>
        <a:p>
          <a:endParaRPr lang="en-US"/>
        </a:p>
      </dgm:t>
    </dgm:pt>
    <dgm:pt modelId="{7FF8DAC1-69CB-481F-8DE0-57AAB30F18DE}">
      <dgm:prSet/>
      <dgm:spPr/>
      <dgm:t>
        <a:bodyPr/>
        <a:lstStyle/>
        <a:p>
          <a:pPr>
            <a:defRPr cap="all"/>
          </a:pPr>
          <a:r>
            <a:rPr lang="en-US"/>
            <a:t>Digital signature verification</a:t>
          </a:r>
        </a:p>
      </dgm:t>
    </dgm:pt>
    <dgm:pt modelId="{6BB75D96-C19E-4198-9897-E9283E5FF727}" type="parTrans" cxnId="{3EEFCA96-C2FD-4F8A-AF3F-7CE87DC2F52D}">
      <dgm:prSet/>
      <dgm:spPr/>
      <dgm:t>
        <a:bodyPr/>
        <a:lstStyle/>
        <a:p>
          <a:endParaRPr lang="en-US"/>
        </a:p>
      </dgm:t>
    </dgm:pt>
    <dgm:pt modelId="{56B90FCC-9306-4F8D-986F-A12F591B1F54}" type="sibTrans" cxnId="{3EEFCA96-C2FD-4F8A-AF3F-7CE87DC2F52D}">
      <dgm:prSet/>
      <dgm:spPr/>
      <dgm:t>
        <a:bodyPr/>
        <a:lstStyle/>
        <a:p>
          <a:endParaRPr lang="en-US"/>
        </a:p>
      </dgm:t>
    </dgm:pt>
    <dgm:pt modelId="{7D61C9D9-90B4-4FF1-BD4B-D2399B06D010}">
      <dgm:prSet/>
      <dgm:spPr/>
      <dgm:t>
        <a:bodyPr/>
        <a:lstStyle/>
        <a:p>
          <a:pPr>
            <a:defRPr cap="all"/>
          </a:pPr>
          <a:r>
            <a:rPr lang="en-US"/>
            <a:t>SSL Handshake in browsing</a:t>
          </a:r>
        </a:p>
      </dgm:t>
    </dgm:pt>
    <dgm:pt modelId="{BD9DF30F-5633-40E4-B62F-A716F1414B5E}" type="parTrans" cxnId="{B5F2FD5F-88CA-441D-A7BD-DDDD557D2730}">
      <dgm:prSet/>
      <dgm:spPr/>
      <dgm:t>
        <a:bodyPr/>
        <a:lstStyle/>
        <a:p>
          <a:endParaRPr lang="en-US"/>
        </a:p>
      </dgm:t>
    </dgm:pt>
    <dgm:pt modelId="{856180AD-35A8-4269-AE28-C1708999D364}" type="sibTrans" cxnId="{B5F2FD5F-88CA-441D-A7BD-DDDD557D2730}">
      <dgm:prSet/>
      <dgm:spPr/>
      <dgm:t>
        <a:bodyPr/>
        <a:lstStyle/>
        <a:p>
          <a:endParaRPr lang="en-US"/>
        </a:p>
      </dgm:t>
    </dgm:pt>
    <dgm:pt modelId="{B4F3C11F-B6FF-4072-A77E-BB406CE3F6A1}">
      <dgm:prSet/>
      <dgm:spPr/>
      <dgm:t>
        <a:bodyPr/>
        <a:lstStyle/>
        <a:p>
          <a:pPr>
            <a:defRPr cap="all"/>
          </a:pPr>
          <a:r>
            <a:rPr lang="en-US"/>
            <a:t>Integrety checks</a:t>
          </a:r>
        </a:p>
      </dgm:t>
    </dgm:pt>
    <dgm:pt modelId="{B8A6B74B-D49D-4941-9CA6-67F8CB597627}" type="parTrans" cxnId="{42FC302B-F9AD-4F96-84E6-149DDC9C5579}">
      <dgm:prSet/>
      <dgm:spPr/>
      <dgm:t>
        <a:bodyPr/>
        <a:lstStyle/>
        <a:p>
          <a:endParaRPr lang="en-US"/>
        </a:p>
      </dgm:t>
    </dgm:pt>
    <dgm:pt modelId="{96D60FA8-288C-4E52-8B26-36367FD9CF22}" type="sibTrans" cxnId="{42FC302B-F9AD-4F96-84E6-149DDC9C5579}">
      <dgm:prSet/>
      <dgm:spPr/>
      <dgm:t>
        <a:bodyPr/>
        <a:lstStyle/>
        <a:p>
          <a:endParaRPr lang="en-US"/>
        </a:p>
      </dgm:t>
    </dgm:pt>
    <dgm:pt modelId="{DB45E638-7C4B-42D2-8858-141BF3E3E2D2}" type="pres">
      <dgm:prSet presAssocID="{310F3B75-ED65-4FF5-B0A1-C46481F05587}" presName="root" presStyleCnt="0">
        <dgm:presLayoutVars>
          <dgm:dir/>
          <dgm:resizeHandles val="exact"/>
        </dgm:presLayoutVars>
      </dgm:prSet>
      <dgm:spPr/>
    </dgm:pt>
    <dgm:pt modelId="{9321AE79-C6A1-45B8-8DC6-5EC719FB7D48}" type="pres">
      <dgm:prSet presAssocID="{32D96AE3-77BF-45A5-8C37-8D04643A5D82}" presName="compNode" presStyleCnt="0"/>
      <dgm:spPr/>
    </dgm:pt>
    <dgm:pt modelId="{8887E677-CE11-41EE-9F0F-7E6C5D7782A2}" type="pres">
      <dgm:prSet presAssocID="{32D96AE3-77BF-45A5-8C37-8D04643A5D82}" presName="iconBgRect" presStyleLbl="bgShp" presStyleIdx="0" presStyleCnt="4"/>
      <dgm:spPr/>
    </dgm:pt>
    <dgm:pt modelId="{57CDA564-D6F4-4AC6-A4E4-89673E03E6F2}" type="pres">
      <dgm:prSet presAssocID="{32D96AE3-77BF-45A5-8C37-8D04643A5D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6C169761-9CBF-4151-8CD0-C345708D10B8}" type="pres">
      <dgm:prSet presAssocID="{32D96AE3-77BF-45A5-8C37-8D04643A5D82}" presName="spaceRect" presStyleCnt="0"/>
      <dgm:spPr/>
    </dgm:pt>
    <dgm:pt modelId="{C87F766C-3AF1-41D9-B7EC-593DAE2D7F6C}" type="pres">
      <dgm:prSet presAssocID="{32D96AE3-77BF-45A5-8C37-8D04643A5D82}" presName="textRect" presStyleLbl="revTx" presStyleIdx="0" presStyleCnt="4">
        <dgm:presLayoutVars>
          <dgm:chMax val="1"/>
          <dgm:chPref val="1"/>
        </dgm:presLayoutVars>
      </dgm:prSet>
      <dgm:spPr/>
    </dgm:pt>
    <dgm:pt modelId="{663880FE-709E-4216-86C5-C0F2B5CF7725}" type="pres">
      <dgm:prSet presAssocID="{16E469CF-F17A-4244-8C7E-8FF18BE98C1E}" presName="sibTrans" presStyleCnt="0"/>
      <dgm:spPr/>
    </dgm:pt>
    <dgm:pt modelId="{54EC6330-3BED-4C98-8069-6F9EA7054B04}" type="pres">
      <dgm:prSet presAssocID="{7FF8DAC1-69CB-481F-8DE0-57AAB30F18DE}" presName="compNode" presStyleCnt="0"/>
      <dgm:spPr/>
    </dgm:pt>
    <dgm:pt modelId="{0BE77AA6-AE9F-4FBE-B74D-0A0D22B8B68D}" type="pres">
      <dgm:prSet presAssocID="{7FF8DAC1-69CB-481F-8DE0-57AAB30F18DE}" presName="iconBgRect" presStyleLbl="bgShp" presStyleIdx="1" presStyleCnt="4"/>
      <dgm:spPr/>
    </dgm:pt>
    <dgm:pt modelId="{96569DC2-925E-41EF-B98F-903AC7E0AA66}" type="pres">
      <dgm:prSet presAssocID="{7FF8DAC1-69CB-481F-8DE0-57AAB30F18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5EAA0B2-6A06-471E-8157-81810F54EE02}" type="pres">
      <dgm:prSet presAssocID="{7FF8DAC1-69CB-481F-8DE0-57AAB30F18DE}" presName="spaceRect" presStyleCnt="0"/>
      <dgm:spPr/>
    </dgm:pt>
    <dgm:pt modelId="{995B6595-FA5D-4597-A6D0-4348CBD9372B}" type="pres">
      <dgm:prSet presAssocID="{7FF8DAC1-69CB-481F-8DE0-57AAB30F18DE}" presName="textRect" presStyleLbl="revTx" presStyleIdx="1" presStyleCnt="4">
        <dgm:presLayoutVars>
          <dgm:chMax val="1"/>
          <dgm:chPref val="1"/>
        </dgm:presLayoutVars>
      </dgm:prSet>
      <dgm:spPr/>
    </dgm:pt>
    <dgm:pt modelId="{C55BF745-6406-4FE2-AC3A-2AD8D03C6940}" type="pres">
      <dgm:prSet presAssocID="{56B90FCC-9306-4F8D-986F-A12F591B1F54}" presName="sibTrans" presStyleCnt="0"/>
      <dgm:spPr/>
    </dgm:pt>
    <dgm:pt modelId="{0BB4CD7B-F4CB-4F6B-9F89-1DE60692E412}" type="pres">
      <dgm:prSet presAssocID="{7D61C9D9-90B4-4FF1-BD4B-D2399B06D010}" presName="compNode" presStyleCnt="0"/>
      <dgm:spPr/>
    </dgm:pt>
    <dgm:pt modelId="{E25E61CF-C139-4970-BA7F-B0752B4D1E98}" type="pres">
      <dgm:prSet presAssocID="{7D61C9D9-90B4-4FF1-BD4B-D2399B06D010}" presName="iconBgRect" presStyleLbl="bgShp" presStyleIdx="2" presStyleCnt="4"/>
      <dgm:spPr/>
    </dgm:pt>
    <dgm:pt modelId="{A6721A6A-CD7B-4B71-89DF-B2578FBBCF47}" type="pres">
      <dgm:prSet presAssocID="{7D61C9D9-90B4-4FF1-BD4B-D2399B06D01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173C24C-2F4C-47F6-B470-AE6278A8AEDD}" type="pres">
      <dgm:prSet presAssocID="{7D61C9D9-90B4-4FF1-BD4B-D2399B06D010}" presName="spaceRect" presStyleCnt="0"/>
      <dgm:spPr/>
    </dgm:pt>
    <dgm:pt modelId="{E482B4E3-A2D1-4E0C-A4E6-4D00059C1042}" type="pres">
      <dgm:prSet presAssocID="{7D61C9D9-90B4-4FF1-BD4B-D2399B06D010}" presName="textRect" presStyleLbl="revTx" presStyleIdx="2" presStyleCnt="4">
        <dgm:presLayoutVars>
          <dgm:chMax val="1"/>
          <dgm:chPref val="1"/>
        </dgm:presLayoutVars>
      </dgm:prSet>
      <dgm:spPr/>
    </dgm:pt>
    <dgm:pt modelId="{D5F736F5-9B82-49D3-BB0D-708F0809DD5F}" type="pres">
      <dgm:prSet presAssocID="{856180AD-35A8-4269-AE28-C1708999D364}" presName="sibTrans" presStyleCnt="0"/>
      <dgm:spPr/>
    </dgm:pt>
    <dgm:pt modelId="{97DEA7B5-7A14-40C7-B517-27F6087A1C3C}" type="pres">
      <dgm:prSet presAssocID="{B4F3C11F-B6FF-4072-A77E-BB406CE3F6A1}" presName="compNode" presStyleCnt="0"/>
      <dgm:spPr/>
    </dgm:pt>
    <dgm:pt modelId="{1E97BC1E-D04A-47DC-BFCE-41B1038B0B2B}" type="pres">
      <dgm:prSet presAssocID="{B4F3C11F-B6FF-4072-A77E-BB406CE3F6A1}" presName="iconBgRect" presStyleLbl="bgShp" presStyleIdx="3" presStyleCnt="4"/>
      <dgm:spPr/>
    </dgm:pt>
    <dgm:pt modelId="{E522054F-2C85-405D-A258-F4910159A6EE}" type="pres">
      <dgm:prSet presAssocID="{B4F3C11F-B6FF-4072-A77E-BB406CE3F6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DDF0702-F5FC-41CF-BDB4-948E510BF282}" type="pres">
      <dgm:prSet presAssocID="{B4F3C11F-B6FF-4072-A77E-BB406CE3F6A1}" presName="spaceRect" presStyleCnt="0"/>
      <dgm:spPr/>
    </dgm:pt>
    <dgm:pt modelId="{EF544E20-F383-4022-A143-059A654BAD3D}" type="pres">
      <dgm:prSet presAssocID="{B4F3C11F-B6FF-4072-A77E-BB406CE3F6A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2FC302B-F9AD-4F96-84E6-149DDC9C5579}" srcId="{310F3B75-ED65-4FF5-B0A1-C46481F05587}" destId="{B4F3C11F-B6FF-4072-A77E-BB406CE3F6A1}" srcOrd="3" destOrd="0" parTransId="{B8A6B74B-D49D-4941-9CA6-67F8CB597627}" sibTransId="{96D60FA8-288C-4E52-8B26-36367FD9CF22}"/>
    <dgm:cxn modelId="{9682BF3A-DCD1-4C6A-BE7C-3FB18CADB530}" type="presOf" srcId="{B4F3C11F-B6FF-4072-A77E-BB406CE3F6A1}" destId="{EF544E20-F383-4022-A143-059A654BAD3D}" srcOrd="0" destOrd="0" presId="urn:microsoft.com/office/officeart/2018/5/layout/IconCircleLabelList"/>
    <dgm:cxn modelId="{B5F2FD5F-88CA-441D-A7BD-DDDD557D2730}" srcId="{310F3B75-ED65-4FF5-B0A1-C46481F05587}" destId="{7D61C9D9-90B4-4FF1-BD4B-D2399B06D010}" srcOrd="2" destOrd="0" parTransId="{BD9DF30F-5633-40E4-B62F-A716F1414B5E}" sibTransId="{856180AD-35A8-4269-AE28-C1708999D364}"/>
    <dgm:cxn modelId="{1A0A2347-69E4-45AB-89F9-2C2A200F2E59}" type="presOf" srcId="{7D61C9D9-90B4-4FF1-BD4B-D2399B06D010}" destId="{E482B4E3-A2D1-4E0C-A4E6-4D00059C1042}" srcOrd="0" destOrd="0" presId="urn:microsoft.com/office/officeart/2018/5/layout/IconCircleLabelList"/>
    <dgm:cxn modelId="{9AD51779-E7DC-48C1-9B4A-640C079F95A9}" srcId="{310F3B75-ED65-4FF5-B0A1-C46481F05587}" destId="{32D96AE3-77BF-45A5-8C37-8D04643A5D82}" srcOrd="0" destOrd="0" parTransId="{8ACEE5F7-DEF9-45D4-8EC8-1B8941A5BD7D}" sibTransId="{16E469CF-F17A-4244-8C7E-8FF18BE98C1E}"/>
    <dgm:cxn modelId="{1B913F59-9165-467E-8667-7521CD0FF339}" type="presOf" srcId="{7FF8DAC1-69CB-481F-8DE0-57AAB30F18DE}" destId="{995B6595-FA5D-4597-A6D0-4348CBD9372B}" srcOrd="0" destOrd="0" presId="urn:microsoft.com/office/officeart/2018/5/layout/IconCircleLabelList"/>
    <dgm:cxn modelId="{40635B7D-7DBE-49CF-A490-D491A95E0AA8}" type="presOf" srcId="{310F3B75-ED65-4FF5-B0A1-C46481F05587}" destId="{DB45E638-7C4B-42D2-8858-141BF3E3E2D2}" srcOrd="0" destOrd="0" presId="urn:microsoft.com/office/officeart/2018/5/layout/IconCircleLabelList"/>
    <dgm:cxn modelId="{3EEFCA96-C2FD-4F8A-AF3F-7CE87DC2F52D}" srcId="{310F3B75-ED65-4FF5-B0A1-C46481F05587}" destId="{7FF8DAC1-69CB-481F-8DE0-57AAB30F18DE}" srcOrd="1" destOrd="0" parTransId="{6BB75D96-C19E-4198-9897-E9283E5FF727}" sibTransId="{56B90FCC-9306-4F8D-986F-A12F591B1F54}"/>
    <dgm:cxn modelId="{EF9A18F1-E11C-4CAA-BFFB-156E950D70D8}" type="presOf" srcId="{32D96AE3-77BF-45A5-8C37-8D04643A5D82}" destId="{C87F766C-3AF1-41D9-B7EC-593DAE2D7F6C}" srcOrd="0" destOrd="0" presId="urn:microsoft.com/office/officeart/2018/5/layout/IconCircleLabelList"/>
    <dgm:cxn modelId="{61DB375E-EBFC-4543-B1E0-3C643E070122}" type="presParOf" srcId="{DB45E638-7C4B-42D2-8858-141BF3E3E2D2}" destId="{9321AE79-C6A1-45B8-8DC6-5EC719FB7D48}" srcOrd="0" destOrd="0" presId="urn:microsoft.com/office/officeart/2018/5/layout/IconCircleLabelList"/>
    <dgm:cxn modelId="{5032321B-182B-4861-8C7B-03B59F88D570}" type="presParOf" srcId="{9321AE79-C6A1-45B8-8DC6-5EC719FB7D48}" destId="{8887E677-CE11-41EE-9F0F-7E6C5D7782A2}" srcOrd="0" destOrd="0" presId="urn:microsoft.com/office/officeart/2018/5/layout/IconCircleLabelList"/>
    <dgm:cxn modelId="{F9F99D2B-5E20-4DAC-A4AF-AF648D29E547}" type="presParOf" srcId="{9321AE79-C6A1-45B8-8DC6-5EC719FB7D48}" destId="{57CDA564-D6F4-4AC6-A4E4-89673E03E6F2}" srcOrd="1" destOrd="0" presId="urn:microsoft.com/office/officeart/2018/5/layout/IconCircleLabelList"/>
    <dgm:cxn modelId="{8B4B34E1-44D2-477F-9F50-6274968695F6}" type="presParOf" srcId="{9321AE79-C6A1-45B8-8DC6-5EC719FB7D48}" destId="{6C169761-9CBF-4151-8CD0-C345708D10B8}" srcOrd="2" destOrd="0" presId="urn:microsoft.com/office/officeart/2018/5/layout/IconCircleLabelList"/>
    <dgm:cxn modelId="{A067A9EE-8489-4517-8F48-2456A9EE5230}" type="presParOf" srcId="{9321AE79-C6A1-45B8-8DC6-5EC719FB7D48}" destId="{C87F766C-3AF1-41D9-B7EC-593DAE2D7F6C}" srcOrd="3" destOrd="0" presId="urn:microsoft.com/office/officeart/2018/5/layout/IconCircleLabelList"/>
    <dgm:cxn modelId="{DCA4E030-2B75-4625-BC2A-5887A4D3936B}" type="presParOf" srcId="{DB45E638-7C4B-42D2-8858-141BF3E3E2D2}" destId="{663880FE-709E-4216-86C5-C0F2B5CF7725}" srcOrd="1" destOrd="0" presId="urn:microsoft.com/office/officeart/2018/5/layout/IconCircleLabelList"/>
    <dgm:cxn modelId="{F670DCE5-982E-4BDD-A2F8-E30D6A7DAD3E}" type="presParOf" srcId="{DB45E638-7C4B-42D2-8858-141BF3E3E2D2}" destId="{54EC6330-3BED-4C98-8069-6F9EA7054B04}" srcOrd="2" destOrd="0" presId="urn:microsoft.com/office/officeart/2018/5/layout/IconCircleLabelList"/>
    <dgm:cxn modelId="{556D1209-B359-4053-9C9A-8175AE977833}" type="presParOf" srcId="{54EC6330-3BED-4C98-8069-6F9EA7054B04}" destId="{0BE77AA6-AE9F-4FBE-B74D-0A0D22B8B68D}" srcOrd="0" destOrd="0" presId="urn:microsoft.com/office/officeart/2018/5/layout/IconCircleLabelList"/>
    <dgm:cxn modelId="{61F29930-1B26-4923-B1A7-92245A184DD4}" type="presParOf" srcId="{54EC6330-3BED-4C98-8069-6F9EA7054B04}" destId="{96569DC2-925E-41EF-B98F-903AC7E0AA66}" srcOrd="1" destOrd="0" presId="urn:microsoft.com/office/officeart/2018/5/layout/IconCircleLabelList"/>
    <dgm:cxn modelId="{29E057C5-8930-4CC1-B9D5-16B9329C9221}" type="presParOf" srcId="{54EC6330-3BED-4C98-8069-6F9EA7054B04}" destId="{75EAA0B2-6A06-471E-8157-81810F54EE02}" srcOrd="2" destOrd="0" presId="urn:microsoft.com/office/officeart/2018/5/layout/IconCircleLabelList"/>
    <dgm:cxn modelId="{4AB0F2F5-6D29-4A0B-9E87-2C03160DBEAF}" type="presParOf" srcId="{54EC6330-3BED-4C98-8069-6F9EA7054B04}" destId="{995B6595-FA5D-4597-A6D0-4348CBD9372B}" srcOrd="3" destOrd="0" presId="urn:microsoft.com/office/officeart/2018/5/layout/IconCircleLabelList"/>
    <dgm:cxn modelId="{16DA91D9-1A77-4352-A1C4-3F1CD5F29EA1}" type="presParOf" srcId="{DB45E638-7C4B-42D2-8858-141BF3E3E2D2}" destId="{C55BF745-6406-4FE2-AC3A-2AD8D03C6940}" srcOrd="3" destOrd="0" presId="urn:microsoft.com/office/officeart/2018/5/layout/IconCircleLabelList"/>
    <dgm:cxn modelId="{899FE685-691D-49B8-A07B-C5BB4E5F7C3E}" type="presParOf" srcId="{DB45E638-7C4B-42D2-8858-141BF3E3E2D2}" destId="{0BB4CD7B-F4CB-4F6B-9F89-1DE60692E412}" srcOrd="4" destOrd="0" presId="urn:microsoft.com/office/officeart/2018/5/layout/IconCircleLabelList"/>
    <dgm:cxn modelId="{6AFC4157-F540-4726-877E-65F5666CF17B}" type="presParOf" srcId="{0BB4CD7B-F4CB-4F6B-9F89-1DE60692E412}" destId="{E25E61CF-C139-4970-BA7F-B0752B4D1E98}" srcOrd="0" destOrd="0" presId="urn:microsoft.com/office/officeart/2018/5/layout/IconCircleLabelList"/>
    <dgm:cxn modelId="{BC2CD748-E3E5-4392-B9FB-C00D75EE1D0A}" type="presParOf" srcId="{0BB4CD7B-F4CB-4F6B-9F89-1DE60692E412}" destId="{A6721A6A-CD7B-4B71-89DF-B2578FBBCF47}" srcOrd="1" destOrd="0" presId="urn:microsoft.com/office/officeart/2018/5/layout/IconCircleLabelList"/>
    <dgm:cxn modelId="{86AF5940-2737-40D4-9A45-79A3A6E575B7}" type="presParOf" srcId="{0BB4CD7B-F4CB-4F6B-9F89-1DE60692E412}" destId="{4173C24C-2F4C-47F6-B470-AE6278A8AEDD}" srcOrd="2" destOrd="0" presId="urn:microsoft.com/office/officeart/2018/5/layout/IconCircleLabelList"/>
    <dgm:cxn modelId="{ED3183F9-69E8-4016-A0E4-D57980BFF22F}" type="presParOf" srcId="{0BB4CD7B-F4CB-4F6B-9F89-1DE60692E412}" destId="{E482B4E3-A2D1-4E0C-A4E6-4D00059C1042}" srcOrd="3" destOrd="0" presId="urn:microsoft.com/office/officeart/2018/5/layout/IconCircleLabelList"/>
    <dgm:cxn modelId="{86EC531F-6F1B-4F48-8B81-C8F8A9F1FE9F}" type="presParOf" srcId="{DB45E638-7C4B-42D2-8858-141BF3E3E2D2}" destId="{D5F736F5-9B82-49D3-BB0D-708F0809DD5F}" srcOrd="5" destOrd="0" presId="urn:microsoft.com/office/officeart/2018/5/layout/IconCircleLabelList"/>
    <dgm:cxn modelId="{53D3B9D7-E54C-45FC-AA46-3C6FCE2F8828}" type="presParOf" srcId="{DB45E638-7C4B-42D2-8858-141BF3E3E2D2}" destId="{97DEA7B5-7A14-40C7-B517-27F6087A1C3C}" srcOrd="6" destOrd="0" presId="urn:microsoft.com/office/officeart/2018/5/layout/IconCircleLabelList"/>
    <dgm:cxn modelId="{5EE97AAB-82EE-4EA6-8B4E-2C1AD6AF3E59}" type="presParOf" srcId="{97DEA7B5-7A14-40C7-B517-27F6087A1C3C}" destId="{1E97BC1E-D04A-47DC-BFCE-41B1038B0B2B}" srcOrd="0" destOrd="0" presId="urn:microsoft.com/office/officeart/2018/5/layout/IconCircleLabelList"/>
    <dgm:cxn modelId="{68E9E9A2-1C6E-4AF4-86BA-F0B77B593837}" type="presParOf" srcId="{97DEA7B5-7A14-40C7-B517-27F6087A1C3C}" destId="{E522054F-2C85-405D-A258-F4910159A6EE}" srcOrd="1" destOrd="0" presId="urn:microsoft.com/office/officeart/2018/5/layout/IconCircleLabelList"/>
    <dgm:cxn modelId="{67D4FDCA-7822-4E0A-B8B3-03CA678FD91C}" type="presParOf" srcId="{97DEA7B5-7A14-40C7-B517-27F6087A1C3C}" destId="{ADDF0702-F5FC-41CF-BDB4-948E510BF282}" srcOrd="2" destOrd="0" presId="urn:microsoft.com/office/officeart/2018/5/layout/IconCircleLabelList"/>
    <dgm:cxn modelId="{E038510F-5EFE-48CE-AA6B-D68B0FF236FB}" type="presParOf" srcId="{97DEA7B5-7A14-40C7-B517-27F6087A1C3C}" destId="{EF544E20-F383-4022-A143-059A654BAD3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22C13F-B6D6-4794-83FD-4C4D641EA9F0}" type="doc">
      <dgm:prSet loTypeId="urn:microsoft.com/office/officeart/2005/8/layout/cycle5" loCatId="cycle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697AD4CE-11EF-4862-B43C-489AEB897962}">
      <dgm:prSet/>
      <dgm:spPr/>
      <dgm:t>
        <a:bodyPr/>
        <a:lstStyle/>
        <a:p>
          <a:r>
            <a:rPr lang="en-US"/>
            <a:t>Bitcoin Mining : SHA-256 is employed in the proof of work algorithm Miners compete to find a nonce that when hashed with a blocks data produces a hash that meets certain criteria . The process is computationally intensive and ensures the security and immutablity of the block chain</a:t>
          </a:r>
        </a:p>
      </dgm:t>
    </dgm:pt>
    <dgm:pt modelId="{75FED2EB-5E72-481F-8CEB-B69911BD7BC0}" type="parTrans" cxnId="{2266C845-8B8F-4EDA-A37E-0410DC1E32E6}">
      <dgm:prSet/>
      <dgm:spPr/>
      <dgm:t>
        <a:bodyPr/>
        <a:lstStyle/>
        <a:p>
          <a:endParaRPr lang="en-US"/>
        </a:p>
      </dgm:t>
    </dgm:pt>
    <dgm:pt modelId="{C5F91241-D66F-4C7F-A380-7632EA57A1B4}" type="sibTrans" cxnId="{2266C845-8B8F-4EDA-A37E-0410DC1E32E6}">
      <dgm:prSet/>
      <dgm:spPr/>
      <dgm:t>
        <a:bodyPr/>
        <a:lstStyle/>
        <a:p>
          <a:endParaRPr lang="en-US"/>
        </a:p>
      </dgm:t>
    </dgm:pt>
    <dgm:pt modelId="{8ECF6D53-C341-4978-B17D-0ACD79ED8597}">
      <dgm:prSet/>
      <dgm:spPr/>
      <dgm:t>
        <a:bodyPr/>
        <a:lstStyle/>
        <a:p>
          <a:r>
            <a:rPr lang="en-US"/>
            <a:t>SHA0256 collision resistance and avalanche effect contribute to its effectiveness in various security applications </a:t>
          </a:r>
        </a:p>
      </dgm:t>
    </dgm:pt>
    <dgm:pt modelId="{8A3951A0-3BC9-4CA5-B60A-F3E26D34EF16}" type="parTrans" cxnId="{051B4EDA-0B82-4C71-A3F5-EEE45FB2DC84}">
      <dgm:prSet/>
      <dgm:spPr/>
      <dgm:t>
        <a:bodyPr/>
        <a:lstStyle/>
        <a:p>
          <a:endParaRPr lang="en-US"/>
        </a:p>
      </dgm:t>
    </dgm:pt>
    <dgm:pt modelId="{97CB35EC-09D5-4084-9967-F063E5BF0402}" type="sibTrans" cxnId="{051B4EDA-0B82-4C71-A3F5-EEE45FB2DC84}">
      <dgm:prSet/>
      <dgm:spPr/>
      <dgm:t>
        <a:bodyPr/>
        <a:lstStyle/>
        <a:p>
          <a:endParaRPr lang="en-US"/>
        </a:p>
      </dgm:t>
    </dgm:pt>
    <dgm:pt modelId="{4FBA2F49-2663-4B61-9AC4-137A17AD4C99}" type="pres">
      <dgm:prSet presAssocID="{A622C13F-B6D6-4794-83FD-4C4D641EA9F0}" presName="cycle" presStyleCnt="0">
        <dgm:presLayoutVars>
          <dgm:dir/>
          <dgm:resizeHandles val="exact"/>
        </dgm:presLayoutVars>
      </dgm:prSet>
      <dgm:spPr/>
    </dgm:pt>
    <dgm:pt modelId="{97507E2A-80AB-4E53-A5E8-23082FD80B4B}" type="pres">
      <dgm:prSet presAssocID="{697AD4CE-11EF-4862-B43C-489AEB897962}" presName="node" presStyleLbl="node1" presStyleIdx="0" presStyleCnt="2">
        <dgm:presLayoutVars>
          <dgm:bulletEnabled val="1"/>
        </dgm:presLayoutVars>
      </dgm:prSet>
      <dgm:spPr/>
    </dgm:pt>
    <dgm:pt modelId="{038B0984-D1CA-49A1-8FC2-2130B1B4890B}" type="pres">
      <dgm:prSet presAssocID="{697AD4CE-11EF-4862-B43C-489AEB897962}" presName="spNode" presStyleCnt="0"/>
      <dgm:spPr/>
    </dgm:pt>
    <dgm:pt modelId="{A47DFAAD-906A-48EF-AB0F-2D2D63FAA916}" type="pres">
      <dgm:prSet presAssocID="{C5F91241-D66F-4C7F-A380-7632EA57A1B4}" presName="sibTrans" presStyleLbl="sibTrans1D1" presStyleIdx="0" presStyleCnt="2"/>
      <dgm:spPr/>
    </dgm:pt>
    <dgm:pt modelId="{EC826B27-A4CB-43E9-BC6F-C58274D4D895}" type="pres">
      <dgm:prSet presAssocID="{8ECF6D53-C341-4978-B17D-0ACD79ED8597}" presName="node" presStyleLbl="node1" presStyleIdx="1" presStyleCnt="2">
        <dgm:presLayoutVars>
          <dgm:bulletEnabled val="1"/>
        </dgm:presLayoutVars>
      </dgm:prSet>
      <dgm:spPr/>
    </dgm:pt>
    <dgm:pt modelId="{6667BA60-D8EB-45FB-A7A7-42AC0BC93E57}" type="pres">
      <dgm:prSet presAssocID="{8ECF6D53-C341-4978-B17D-0ACD79ED8597}" presName="spNode" presStyleCnt="0"/>
      <dgm:spPr/>
    </dgm:pt>
    <dgm:pt modelId="{2EE59279-9D68-49AD-A2A8-180BD430C072}" type="pres">
      <dgm:prSet presAssocID="{97CB35EC-09D5-4084-9967-F063E5BF0402}" presName="sibTrans" presStyleLbl="sibTrans1D1" presStyleIdx="1" presStyleCnt="2"/>
      <dgm:spPr/>
    </dgm:pt>
  </dgm:ptLst>
  <dgm:cxnLst>
    <dgm:cxn modelId="{9F6DB019-0F36-49D5-9AD5-26319B52B0E1}" type="presOf" srcId="{A622C13F-B6D6-4794-83FD-4C4D641EA9F0}" destId="{4FBA2F49-2663-4B61-9AC4-137A17AD4C99}" srcOrd="0" destOrd="0" presId="urn:microsoft.com/office/officeart/2005/8/layout/cycle5"/>
    <dgm:cxn modelId="{2266C845-8B8F-4EDA-A37E-0410DC1E32E6}" srcId="{A622C13F-B6D6-4794-83FD-4C4D641EA9F0}" destId="{697AD4CE-11EF-4862-B43C-489AEB897962}" srcOrd="0" destOrd="0" parTransId="{75FED2EB-5E72-481F-8CEB-B69911BD7BC0}" sibTransId="{C5F91241-D66F-4C7F-A380-7632EA57A1B4}"/>
    <dgm:cxn modelId="{8769A057-2F44-4F17-8AB3-0C3747CAD602}" type="presOf" srcId="{8ECF6D53-C341-4978-B17D-0ACD79ED8597}" destId="{EC826B27-A4CB-43E9-BC6F-C58274D4D895}" srcOrd="0" destOrd="0" presId="urn:microsoft.com/office/officeart/2005/8/layout/cycle5"/>
    <dgm:cxn modelId="{CD2D2AB2-D2F4-4BF1-BAA6-51C1C945956D}" type="presOf" srcId="{97CB35EC-09D5-4084-9967-F063E5BF0402}" destId="{2EE59279-9D68-49AD-A2A8-180BD430C072}" srcOrd="0" destOrd="0" presId="urn:microsoft.com/office/officeart/2005/8/layout/cycle5"/>
    <dgm:cxn modelId="{051B4EDA-0B82-4C71-A3F5-EEE45FB2DC84}" srcId="{A622C13F-B6D6-4794-83FD-4C4D641EA9F0}" destId="{8ECF6D53-C341-4978-B17D-0ACD79ED8597}" srcOrd="1" destOrd="0" parTransId="{8A3951A0-3BC9-4CA5-B60A-F3E26D34EF16}" sibTransId="{97CB35EC-09D5-4084-9967-F063E5BF0402}"/>
    <dgm:cxn modelId="{FD8DA1E7-7209-4199-AFAD-10163E809D83}" type="presOf" srcId="{697AD4CE-11EF-4862-B43C-489AEB897962}" destId="{97507E2A-80AB-4E53-A5E8-23082FD80B4B}" srcOrd="0" destOrd="0" presId="urn:microsoft.com/office/officeart/2005/8/layout/cycle5"/>
    <dgm:cxn modelId="{0C9F37FE-AF8B-40BD-952B-30426AF03662}" type="presOf" srcId="{C5F91241-D66F-4C7F-A380-7632EA57A1B4}" destId="{A47DFAAD-906A-48EF-AB0F-2D2D63FAA916}" srcOrd="0" destOrd="0" presId="urn:microsoft.com/office/officeart/2005/8/layout/cycle5"/>
    <dgm:cxn modelId="{E22776A3-25CF-433D-9F7E-1402EFA2E599}" type="presParOf" srcId="{4FBA2F49-2663-4B61-9AC4-137A17AD4C99}" destId="{97507E2A-80AB-4E53-A5E8-23082FD80B4B}" srcOrd="0" destOrd="0" presId="urn:microsoft.com/office/officeart/2005/8/layout/cycle5"/>
    <dgm:cxn modelId="{52784891-0A92-4827-BC4F-4EA7F7947E40}" type="presParOf" srcId="{4FBA2F49-2663-4B61-9AC4-137A17AD4C99}" destId="{038B0984-D1CA-49A1-8FC2-2130B1B4890B}" srcOrd="1" destOrd="0" presId="urn:microsoft.com/office/officeart/2005/8/layout/cycle5"/>
    <dgm:cxn modelId="{B2FE20B4-E2CC-4EE1-B6C5-A16F1C6EA110}" type="presParOf" srcId="{4FBA2F49-2663-4B61-9AC4-137A17AD4C99}" destId="{A47DFAAD-906A-48EF-AB0F-2D2D63FAA916}" srcOrd="2" destOrd="0" presId="urn:microsoft.com/office/officeart/2005/8/layout/cycle5"/>
    <dgm:cxn modelId="{0DADF305-4F03-4A3F-B84B-BD74ABBDA67F}" type="presParOf" srcId="{4FBA2F49-2663-4B61-9AC4-137A17AD4C99}" destId="{EC826B27-A4CB-43E9-BC6F-C58274D4D895}" srcOrd="3" destOrd="0" presId="urn:microsoft.com/office/officeart/2005/8/layout/cycle5"/>
    <dgm:cxn modelId="{0944C2DF-7EE9-4EE0-8C5E-44ABC5A4062A}" type="presParOf" srcId="{4FBA2F49-2663-4B61-9AC4-137A17AD4C99}" destId="{6667BA60-D8EB-45FB-A7A7-42AC0BC93E57}" srcOrd="4" destOrd="0" presId="urn:microsoft.com/office/officeart/2005/8/layout/cycle5"/>
    <dgm:cxn modelId="{E1DB77FB-A8CF-452C-B249-93D47465EB72}" type="presParOf" srcId="{4FBA2F49-2663-4B61-9AC4-137A17AD4C99}" destId="{2EE59279-9D68-49AD-A2A8-180BD430C072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01A3E2-AA66-4E3A-8F6B-634AEEA08DEF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5F1C3A1-9ED2-4777-AE65-ED6279FB586D}">
      <dgm:prSet/>
      <dgm:spPr/>
      <dgm:t>
        <a:bodyPr/>
        <a:lstStyle/>
        <a:p>
          <a:r>
            <a:rPr lang="en-US"/>
            <a:t>The entire message is broken down into blocks of 512 bits each</a:t>
          </a:r>
        </a:p>
      </dgm:t>
    </dgm:pt>
    <dgm:pt modelId="{C08A2938-A747-45F6-B609-F2822B3BE409}" type="parTrans" cxnId="{45AE0170-3250-49B5-A513-F0946873C9A5}">
      <dgm:prSet/>
      <dgm:spPr/>
      <dgm:t>
        <a:bodyPr/>
        <a:lstStyle/>
        <a:p>
          <a:endParaRPr lang="en-US"/>
        </a:p>
      </dgm:t>
    </dgm:pt>
    <dgm:pt modelId="{D1BFEE19-1373-40F2-87A9-D4EF2589E124}" type="sibTrans" cxnId="{45AE0170-3250-49B5-A513-F0946873C9A5}">
      <dgm:prSet/>
      <dgm:spPr/>
      <dgm:t>
        <a:bodyPr/>
        <a:lstStyle/>
        <a:p>
          <a:endParaRPr lang="en-US"/>
        </a:p>
      </dgm:t>
    </dgm:pt>
    <dgm:pt modelId="{AEB979EA-96BD-41F7-8793-3D6F630B4D43}">
      <dgm:prSet/>
      <dgm:spPr/>
      <dgm:t>
        <a:bodyPr/>
        <a:lstStyle/>
        <a:p>
          <a:r>
            <a:rPr lang="en-US"/>
            <a:t>5 Buffers are used of 32 bits each</a:t>
          </a:r>
        </a:p>
      </dgm:t>
    </dgm:pt>
    <dgm:pt modelId="{999036C7-EB8B-4BB7-BCF2-2AD42CE1CFA2}" type="parTrans" cxnId="{10ED4802-6E1C-47CA-B641-1DB3438513EE}">
      <dgm:prSet/>
      <dgm:spPr/>
      <dgm:t>
        <a:bodyPr/>
        <a:lstStyle/>
        <a:p>
          <a:endParaRPr lang="en-US"/>
        </a:p>
      </dgm:t>
    </dgm:pt>
    <dgm:pt modelId="{36CB273D-18BE-43AB-BA0A-C30B057BE267}" type="sibTrans" cxnId="{10ED4802-6E1C-47CA-B641-1DB3438513EE}">
      <dgm:prSet/>
      <dgm:spPr/>
      <dgm:t>
        <a:bodyPr/>
        <a:lstStyle/>
        <a:p>
          <a:endParaRPr lang="en-US"/>
        </a:p>
      </dgm:t>
    </dgm:pt>
    <dgm:pt modelId="{AED6302C-AAFF-4E47-92D8-E479F9F791B3}">
      <dgm:prSet/>
      <dgm:spPr/>
      <dgm:t>
        <a:bodyPr/>
        <a:lstStyle/>
        <a:p>
          <a:r>
            <a:rPr lang="en-US"/>
            <a:t>They are 5 words named A,B,C,D and E</a:t>
          </a:r>
        </a:p>
      </dgm:t>
    </dgm:pt>
    <dgm:pt modelId="{853F1CE9-67E5-43FF-8993-9AC91AC7FBCC}" type="parTrans" cxnId="{17B528F8-9200-4AED-87A6-42E59B06E599}">
      <dgm:prSet/>
      <dgm:spPr/>
      <dgm:t>
        <a:bodyPr/>
        <a:lstStyle/>
        <a:p>
          <a:endParaRPr lang="en-US"/>
        </a:p>
      </dgm:t>
    </dgm:pt>
    <dgm:pt modelId="{0149A1D9-0617-4980-A243-03F5DFEFC600}" type="sibTrans" cxnId="{17B528F8-9200-4AED-87A6-42E59B06E599}">
      <dgm:prSet/>
      <dgm:spPr/>
      <dgm:t>
        <a:bodyPr/>
        <a:lstStyle/>
        <a:p>
          <a:endParaRPr lang="en-US"/>
        </a:p>
      </dgm:t>
    </dgm:pt>
    <dgm:pt modelId="{BB0D0B29-0E28-4495-AC60-E51D4CBE9097}">
      <dgm:prSet/>
      <dgm:spPr/>
      <dgm:t>
        <a:bodyPr/>
        <a:lstStyle/>
        <a:p>
          <a:r>
            <a:rPr lang="en-US"/>
            <a:t>The First Iteration has fixed hexadecimal values</a:t>
          </a:r>
        </a:p>
      </dgm:t>
    </dgm:pt>
    <dgm:pt modelId="{3FAA0539-1800-4710-8922-27C6ED9DB94E}" type="parTrans" cxnId="{6AA611D5-7493-47F4-BEC5-807A0439CC68}">
      <dgm:prSet/>
      <dgm:spPr/>
      <dgm:t>
        <a:bodyPr/>
        <a:lstStyle/>
        <a:p>
          <a:endParaRPr lang="en-US"/>
        </a:p>
      </dgm:t>
    </dgm:pt>
    <dgm:pt modelId="{22014DA4-F42B-4702-8149-EA65F7458EDB}" type="sibTrans" cxnId="{6AA611D5-7493-47F4-BEC5-807A0439CC68}">
      <dgm:prSet/>
      <dgm:spPr/>
      <dgm:t>
        <a:bodyPr/>
        <a:lstStyle/>
        <a:p>
          <a:endParaRPr lang="en-US"/>
        </a:p>
      </dgm:t>
    </dgm:pt>
    <dgm:pt modelId="{39C7D72D-8F39-4ADD-AFD4-3851D3069312}" type="pres">
      <dgm:prSet presAssocID="{2D01A3E2-AA66-4E3A-8F6B-634AEEA08DEF}" presName="Name0" presStyleCnt="0">
        <dgm:presLayoutVars>
          <dgm:dir/>
          <dgm:animLvl val="lvl"/>
          <dgm:resizeHandles val="exact"/>
        </dgm:presLayoutVars>
      </dgm:prSet>
      <dgm:spPr/>
    </dgm:pt>
    <dgm:pt modelId="{D8DA3CFE-AE7D-472B-B451-4E5B42A3C113}" type="pres">
      <dgm:prSet presAssocID="{B5F1C3A1-9ED2-4777-AE65-ED6279FB586D}" presName="linNode" presStyleCnt="0"/>
      <dgm:spPr/>
    </dgm:pt>
    <dgm:pt modelId="{3ED6AA89-064E-43A2-AEAC-0D8EB9746D23}" type="pres">
      <dgm:prSet presAssocID="{B5F1C3A1-9ED2-4777-AE65-ED6279FB586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565C30E-7EDE-4B23-B9FE-8B777E94BCFE}" type="pres">
      <dgm:prSet presAssocID="{D1BFEE19-1373-40F2-87A9-D4EF2589E124}" presName="sp" presStyleCnt="0"/>
      <dgm:spPr/>
    </dgm:pt>
    <dgm:pt modelId="{D5A25426-F7B0-4E4C-A0B9-B4F19C64D6A8}" type="pres">
      <dgm:prSet presAssocID="{AEB979EA-96BD-41F7-8793-3D6F630B4D43}" presName="linNode" presStyleCnt="0"/>
      <dgm:spPr/>
    </dgm:pt>
    <dgm:pt modelId="{A0102045-E6D4-4E99-BDB7-413579633AC4}" type="pres">
      <dgm:prSet presAssocID="{AEB979EA-96BD-41F7-8793-3D6F630B4D4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7E2EC3D-7FB6-4940-80FC-2298C1E85278}" type="pres">
      <dgm:prSet presAssocID="{36CB273D-18BE-43AB-BA0A-C30B057BE267}" presName="sp" presStyleCnt="0"/>
      <dgm:spPr/>
    </dgm:pt>
    <dgm:pt modelId="{897A6243-D60A-4A58-BFEF-864ABE2850CC}" type="pres">
      <dgm:prSet presAssocID="{AED6302C-AAFF-4E47-92D8-E479F9F791B3}" presName="linNode" presStyleCnt="0"/>
      <dgm:spPr/>
    </dgm:pt>
    <dgm:pt modelId="{DD13C06F-600E-47E6-8B56-F1402C550512}" type="pres">
      <dgm:prSet presAssocID="{AED6302C-AAFF-4E47-92D8-E479F9F791B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6DE166E-0C5E-4AE6-9E32-BB7A5B3CFCA4}" type="pres">
      <dgm:prSet presAssocID="{0149A1D9-0617-4980-A243-03F5DFEFC600}" presName="sp" presStyleCnt="0"/>
      <dgm:spPr/>
    </dgm:pt>
    <dgm:pt modelId="{21CCE7D7-CF6E-445C-B835-4386AD30AD91}" type="pres">
      <dgm:prSet presAssocID="{BB0D0B29-0E28-4495-AC60-E51D4CBE9097}" presName="linNode" presStyleCnt="0"/>
      <dgm:spPr/>
    </dgm:pt>
    <dgm:pt modelId="{6ED79757-4A88-4C14-8AE3-285A98BC6C70}" type="pres">
      <dgm:prSet presAssocID="{BB0D0B29-0E28-4495-AC60-E51D4CBE9097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10ED4802-6E1C-47CA-B641-1DB3438513EE}" srcId="{2D01A3E2-AA66-4E3A-8F6B-634AEEA08DEF}" destId="{AEB979EA-96BD-41F7-8793-3D6F630B4D43}" srcOrd="1" destOrd="0" parTransId="{999036C7-EB8B-4BB7-BCF2-2AD42CE1CFA2}" sibTransId="{36CB273D-18BE-43AB-BA0A-C30B057BE267}"/>
    <dgm:cxn modelId="{EDABDD0A-C760-481D-8321-D43CCAA00237}" type="presOf" srcId="{B5F1C3A1-9ED2-4777-AE65-ED6279FB586D}" destId="{3ED6AA89-064E-43A2-AEAC-0D8EB9746D23}" srcOrd="0" destOrd="0" presId="urn:microsoft.com/office/officeart/2005/8/layout/vList5"/>
    <dgm:cxn modelId="{1D168E67-F5C4-450E-AF7D-EE126E549A22}" type="presOf" srcId="{AEB979EA-96BD-41F7-8793-3D6F630B4D43}" destId="{A0102045-E6D4-4E99-BDB7-413579633AC4}" srcOrd="0" destOrd="0" presId="urn:microsoft.com/office/officeart/2005/8/layout/vList5"/>
    <dgm:cxn modelId="{45AE0170-3250-49B5-A513-F0946873C9A5}" srcId="{2D01A3E2-AA66-4E3A-8F6B-634AEEA08DEF}" destId="{B5F1C3A1-9ED2-4777-AE65-ED6279FB586D}" srcOrd="0" destOrd="0" parTransId="{C08A2938-A747-45F6-B609-F2822B3BE409}" sibTransId="{D1BFEE19-1373-40F2-87A9-D4EF2589E124}"/>
    <dgm:cxn modelId="{998655A3-EF2F-4BF0-8638-FAAB8D18FC27}" type="presOf" srcId="{AED6302C-AAFF-4E47-92D8-E479F9F791B3}" destId="{DD13C06F-600E-47E6-8B56-F1402C550512}" srcOrd="0" destOrd="0" presId="urn:microsoft.com/office/officeart/2005/8/layout/vList5"/>
    <dgm:cxn modelId="{6AA611D5-7493-47F4-BEC5-807A0439CC68}" srcId="{2D01A3E2-AA66-4E3A-8F6B-634AEEA08DEF}" destId="{BB0D0B29-0E28-4495-AC60-E51D4CBE9097}" srcOrd="3" destOrd="0" parTransId="{3FAA0539-1800-4710-8922-27C6ED9DB94E}" sibTransId="{22014DA4-F42B-4702-8149-EA65F7458EDB}"/>
    <dgm:cxn modelId="{7E455ADC-2323-40FF-9220-1DF4A006CAD5}" type="presOf" srcId="{BB0D0B29-0E28-4495-AC60-E51D4CBE9097}" destId="{6ED79757-4A88-4C14-8AE3-285A98BC6C70}" srcOrd="0" destOrd="0" presId="urn:microsoft.com/office/officeart/2005/8/layout/vList5"/>
    <dgm:cxn modelId="{F6B6DCF7-C03D-4191-AF42-90841C73EFFA}" type="presOf" srcId="{2D01A3E2-AA66-4E3A-8F6B-634AEEA08DEF}" destId="{39C7D72D-8F39-4ADD-AFD4-3851D3069312}" srcOrd="0" destOrd="0" presId="urn:microsoft.com/office/officeart/2005/8/layout/vList5"/>
    <dgm:cxn modelId="{17B528F8-9200-4AED-87A6-42E59B06E599}" srcId="{2D01A3E2-AA66-4E3A-8F6B-634AEEA08DEF}" destId="{AED6302C-AAFF-4E47-92D8-E479F9F791B3}" srcOrd="2" destOrd="0" parTransId="{853F1CE9-67E5-43FF-8993-9AC91AC7FBCC}" sibTransId="{0149A1D9-0617-4980-A243-03F5DFEFC600}"/>
    <dgm:cxn modelId="{1D359B02-F526-427D-A32A-42FA39B25B8F}" type="presParOf" srcId="{39C7D72D-8F39-4ADD-AFD4-3851D3069312}" destId="{D8DA3CFE-AE7D-472B-B451-4E5B42A3C113}" srcOrd="0" destOrd="0" presId="urn:microsoft.com/office/officeart/2005/8/layout/vList5"/>
    <dgm:cxn modelId="{23A3AB0E-FF1D-4719-9A4D-620D71F8D324}" type="presParOf" srcId="{D8DA3CFE-AE7D-472B-B451-4E5B42A3C113}" destId="{3ED6AA89-064E-43A2-AEAC-0D8EB9746D23}" srcOrd="0" destOrd="0" presId="urn:microsoft.com/office/officeart/2005/8/layout/vList5"/>
    <dgm:cxn modelId="{6F958E6C-813F-47B0-A1AE-AC4B8C270C3C}" type="presParOf" srcId="{39C7D72D-8F39-4ADD-AFD4-3851D3069312}" destId="{5565C30E-7EDE-4B23-B9FE-8B777E94BCFE}" srcOrd="1" destOrd="0" presId="urn:microsoft.com/office/officeart/2005/8/layout/vList5"/>
    <dgm:cxn modelId="{9526FD81-6CC9-4636-B0D2-7A26BAC2385E}" type="presParOf" srcId="{39C7D72D-8F39-4ADD-AFD4-3851D3069312}" destId="{D5A25426-F7B0-4E4C-A0B9-B4F19C64D6A8}" srcOrd="2" destOrd="0" presId="urn:microsoft.com/office/officeart/2005/8/layout/vList5"/>
    <dgm:cxn modelId="{51AA01D5-96F3-4AB3-84D5-74B2E54ABC2D}" type="presParOf" srcId="{D5A25426-F7B0-4E4C-A0B9-B4F19C64D6A8}" destId="{A0102045-E6D4-4E99-BDB7-413579633AC4}" srcOrd="0" destOrd="0" presId="urn:microsoft.com/office/officeart/2005/8/layout/vList5"/>
    <dgm:cxn modelId="{C99C5DAB-F7E3-46F6-9AFD-A7DDCB347C41}" type="presParOf" srcId="{39C7D72D-8F39-4ADD-AFD4-3851D3069312}" destId="{17E2EC3D-7FB6-4940-80FC-2298C1E85278}" srcOrd="3" destOrd="0" presId="urn:microsoft.com/office/officeart/2005/8/layout/vList5"/>
    <dgm:cxn modelId="{3C52A77E-37D9-4BCC-9B55-FEF3055F2C54}" type="presParOf" srcId="{39C7D72D-8F39-4ADD-AFD4-3851D3069312}" destId="{897A6243-D60A-4A58-BFEF-864ABE2850CC}" srcOrd="4" destOrd="0" presId="urn:microsoft.com/office/officeart/2005/8/layout/vList5"/>
    <dgm:cxn modelId="{3B087AF3-BA21-46F2-892D-D3E7BA75AF9F}" type="presParOf" srcId="{897A6243-D60A-4A58-BFEF-864ABE2850CC}" destId="{DD13C06F-600E-47E6-8B56-F1402C550512}" srcOrd="0" destOrd="0" presId="urn:microsoft.com/office/officeart/2005/8/layout/vList5"/>
    <dgm:cxn modelId="{62570F46-51DF-4080-B258-87DA2517AA52}" type="presParOf" srcId="{39C7D72D-8F39-4ADD-AFD4-3851D3069312}" destId="{06DE166E-0C5E-4AE6-9E32-BB7A5B3CFCA4}" srcOrd="5" destOrd="0" presId="urn:microsoft.com/office/officeart/2005/8/layout/vList5"/>
    <dgm:cxn modelId="{8C8E0F9F-8623-45E5-AD95-53AA180F9D35}" type="presParOf" srcId="{39C7D72D-8F39-4ADD-AFD4-3851D3069312}" destId="{21CCE7D7-CF6E-445C-B835-4386AD30AD91}" srcOrd="6" destOrd="0" presId="urn:microsoft.com/office/officeart/2005/8/layout/vList5"/>
    <dgm:cxn modelId="{083CC6B2-6F02-4102-8A4C-BE5453D2CCF4}" type="presParOf" srcId="{21CCE7D7-CF6E-445C-B835-4386AD30AD91}" destId="{6ED79757-4A88-4C14-8AE3-285A98BC6C7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E6EB4-24D4-484A-9B24-CF55D607A77B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60D46-959B-479C-B8DE-C4C01851634D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0463B-1C24-4384-B074-6666D0621F94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rgbClr val="FFFF00"/>
              </a:solidFill>
            </a:rPr>
            <a:t>The SHA-256 can process messages up to 2^64 1 bits in length</a:t>
          </a:r>
        </a:p>
      </dsp:txBody>
      <dsp:txXfrm>
        <a:off x="1342800" y="3255669"/>
        <a:ext cx="3600000" cy="720000"/>
      </dsp:txXfrm>
    </dsp:sp>
    <dsp:sp modelId="{C596A110-EAF6-423E-B8FD-3F788CAD6837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22F06-E93F-46F9-AD6A-6B9A8A1F8B70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9E11D-A16E-4628-B8A8-9802A7CACE12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rgbClr val="FFFF00"/>
              </a:solidFill>
            </a:rPr>
            <a:t>SHA-256 doesn’t use a key in the same way as symmetric key cryptography</a:t>
          </a:r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7E677-CE11-41EE-9F0F-7E6C5D7782A2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DA564-D6F4-4AC6-A4E4-89673E03E6F2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F766C-3AF1-41D9-B7EC-593DAE2D7F6C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Password Hashing</a:t>
          </a:r>
        </a:p>
      </dsp:txBody>
      <dsp:txXfrm>
        <a:off x="100682" y="2684598"/>
        <a:ext cx="2370489" cy="720000"/>
      </dsp:txXfrm>
    </dsp:sp>
    <dsp:sp modelId="{0BE77AA6-AE9F-4FBE-B74D-0A0D22B8B68D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69DC2-925E-41EF-B98F-903AC7E0AA66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B6595-FA5D-4597-A6D0-4348CBD9372B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Digital signature verification</a:t>
          </a:r>
        </a:p>
      </dsp:txBody>
      <dsp:txXfrm>
        <a:off x="2886007" y="2684598"/>
        <a:ext cx="2370489" cy="720000"/>
      </dsp:txXfrm>
    </dsp:sp>
    <dsp:sp modelId="{E25E61CF-C139-4970-BA7F-B0752B4D1E98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1A6A-CD7B-4B71-89DF-B2578FBBCF47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2B4E3-A2D1-4E0C-A4E6-4D00059C1042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SSL Handshake in browsing</a:t>
          </a:r>
        </a:p>
      </dsp:txBody>
      <dsp:txXfrm>
        <a:off x="5671332" y="2684598"/>
        <a:ext cx="2370489" cy="720000"/>
      </dsp:txXfrm>
    </dsp:sp>
    <dsp:sp modelId="{1E97BC1E-D04A-47DC-BFCE-41B1038B0B2B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2054F-2C85-405D-A258-F4910159A6EE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44E20-F383-4022-A143-059A654BAD3D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Integrety checks</a:t>
          </a:r>
        </a:p>
      </dsp:txBody>
      <dsp:txXfrm>
        <a:off x="8456657" y="2684598"/>
        <a:ext cx="237048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07E2A-80AB-4E53-A5E8-23082FD80B4B}">
      <dsp:nvSpPr>
        <dsp:cNvPr id="0" name=""/>
        <dsp:cNvSpPr/>
      </dsp:nvSpPr>
      <dsp:spPr>
        <a:xfrm>
          <a:off x="1854831" y="1124365"/>
          <a:ext cx="3234779" cy="210260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Bitcoin Mining : SHA-256 is employed in the proof of work algorithm Miners compete to find a nonce that when hashed with a blocks data produces a hash that meets certain criteria . The process is computationally intensive and ensures the security and immutablity of the block chain</a:t>
          </a:r>
        </a:p>
      </dsp:txBody>
      <dsp:txXfrm>
        <a:off x="1957472" y="1227006"/>
        <a:ext cx="3029497" cy="1897324"/>
      </dsp:txXfrm>
    </dsp:sp>
    <dsp:sp modelId="{A47DFAAD-906A-48EF-AB0F-2D2D63FAA916}">
      <dsp:nvSpPr>
        <dsp:cNvPr id="0" name=""/>
        <dsp:cNvSpPr/>
      </dsp:nvSpPr>
      <dsp:spPr>
        <a:xfrm>
          <a:off x="3472221" y="390090"/>
          <a:ext cx="3571157" cy="3571157"/>
        </a:xfrm>
        <a:custGeom>
          <a:avLst/>
          <a:gdLst/>
          <a:ahLst/>
          <a:cxnLst/>
          <a:rect l="0" t="0" r="0" b="0"/>
          <a:pathLst>
            <a:path>
              <a:moveTo>
                <a:pt x="751097" y="330195"/>
              </a:moveTo>
              <a:arcTo wR="1785578" hR="1785578" stAng="14075694" swAng="424861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826B27-A4CB-43E9-BC6F-C58274D4D895}">
      <dsp:nvSpPr>
        <dsp:cNvPr id="0" name=""/>
        <dsp:cNvSpPr/>
      </dsp:nvSpPr>
      <dsp:spPr>
        <a:xfrm>
          <a:off x="5425989" y="1124365"/>
          <a:ext cx="3234779" cy="210260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SHA0256 collision resistance and avalanche effect contribute to its effectiveness in various security applications </a:t>
          </a:r>
        </a:p>
      </dsp:txBody>
      <dsp:txXfrm>
        <a:off x="5528630" y="1227006"/>
        <a:ext cx="3029497" cy="1897324"/>
      </dsp:txXfrm>
    </dsp:sp>
    <dsp:sp modelId="{2EE59279-9D68-49AD-A2A8-180BD430C072}">
      <dsp:nvSpPr>
        <dsp:cNvPr id="0" name=""/>
        <dsp:cNvSpPr/>
      </dsp:nvSpPr>
      <dsp:spPr>
        <a:xfrm>
          <a:off x="3472221" y="390090"/>
          <a:ext cx="3571157" cy="3571157"/>
        </a:xfrm>
        <a:custGeom>
          <a:avLst/>
          <a:gdLst/>
          <a:ahLst/>
          <a:cxnLst/>
          <a:rect l="0" t="0" r="0" b="0"/>
          <a:pathLst>
            <a:path>
              <a:moveTo>
                <a:pt x="2820060" y="3240961"/>
              </a:moveTo>
              <a:arcTo wR="1785578" hR="1785578" stAng="3275694" swAng="424861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6AA89-064E-43A2-AEAC-0D8EB9746D23}">
      <dsp:nvSpPr>
        <dsp:cNvPr id="0" name=""/>
        <dsp:cNvSpPr/>
      </dsp:nvSpPr>
      <dsp:spPr>
        <a:xfrm>
          <a:off x="3364992" y="2177"/>
          <a:ext cx="3785616" cy="10474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entire message is broken down into blocks of 512 bits each</a:t>
          </a:r>
        </a:p>
      </dsp:txBody>
      <dsp:txXfrm>
        <a:off x="3416125" y="53310"/>
        <a:ext cx="3683350" cy="945199"/>
      </dsp:txXfrm>
    </dsp:sp>
    <dsp:sp modelId="{A0102045-E6D4-4E99-BDB7-413579633AC4}">
      <dsp:nvSpPr>
        <dsp:cNvPr id="0" name=""/>
        <dsp:cNvSpPr/>
      </dsp:nvSpPr>
      <dsp:spPr>
        <a:xfrm>
          <a:off x="3364992" y="1102016"/>
          <a:ext cx="3785616" cy="104746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5 Buffers are used of 32 bits each</a:t>
          </a:r>
        </a:p>
      </dsp:txBody>
      <dsp:txXfrm>
        <a:off x="3416125" y="1153149"/>
        <a:ext cx="3683350" cy="945199"/>
      </dsp:txXfrm>
    </dsp:sp>
    <dsp:sp modelId="{DD13C06F-600E-47E6-8B56-F1402C550512}">
      <dsp:nvSpPr>
        <dsp:cNvPr id="0" name=""/>
        <dsp:cNvSpPr/>
      </dsp:nvSpPr>
      <dsp:spPr>
        <a:xfrm>
          <a:off x="3364992" y="2201855"/>
          <a:ext cx="3785616" cy="104746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They are 5 words named A,B,C,D and E</a:t>
          </a:r>
        </a:p>
      </dsp:txBody>
      <dsp:txXfrm>
        <a:off x="3416125" y="2252988"/>
        <a:ext cx="3683350" cy="945199"/>
      </dsp:txXfrm>
    </dsp:sp>
    <dsp:sp modelId="{6ED79757-4A88-4C14-8AE3-285A98BC6C70}">
      <dsp:nvSpPr>
        <dsp:cNvPr id="0" name=""/>
        <dsp:cNvSpPr/>
      </dsp:nvSpPr>
      <dsp:spPr>
        <a:xfrm>
          <a:off x="3364992" y="3301694"/>
          <a:ext cx="3785616" cy="104746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First Iteration has fixed hexadecimal values</a:t>
          </a:r>
        </a:p>
      </dsp:txBody>
      <dsp:txXfrm>
        <a:off x="3416125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7E014-7699-4A2A-B0DD-C6098563447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FAB6C-3742-48DD-8075-2AA8289A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66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70F-A57D-479B-9EEE-FF3BF64DD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7F542-5E5F-4CAA-9086-AB2B44F8C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D343-38BC-4406-A088-4D646101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30CB4-24A0-4062-A680-426F88DC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F1140-D36D-474D-AE20-0CE46E33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156-089B-4E7F-A2DC-FF3D4DCC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9E60-E59E-417B-8762-108F744FF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6111B-4AA8-453C-89FF-179B9F32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63E0A-D439-4C3E-B370-8A14D93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D1DDB-8AF0-44B3-B131-613158C6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6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30935-14DB-45F0-A49C-3285E5C90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F09C5-384F-4A06-9802-FF9B436B0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9FE4E-0F35-45FF-BB27-C2AF925C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93A8-AF93-4198-8411-7E5598CC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D19C2-DFD4-4877-B27B-A83138D2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1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7E55-BE51-489C-8FDD-23DB864E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2D77-7985-497C-A92C-B74E44368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A6783-29C6-44C3-9CCD-68127D1F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4C344-AB36-482A-90D3-39627A93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8456B-19E8-4C84-9E75-0207705B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8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8D89-0164-48E0-8DE3-54D409FB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DD746-D25C-4B58-AE9C-259D1A78D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B34B0-A657-4A42-9B52-B04F4EB3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91AE3-02A1-48E4-9461-734F0428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5E10B-6DB6-42F8-8173-9971A8D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5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2064-4895-4384-8F77-7AB3AF7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2258-A33F-4122-8853-434D5A44D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09F18-30AB-4CFC-961A-98D068018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8DAC2-A9F2-492E-AEAE-D63B55D5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91D65-2576-4112-9DB5-C2308977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98570-1B89-42B6-867B-54D6C59F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1ABA-1425-4072-A3E3-37D891F4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CF32E-FD17-4ADD-A1AC-A3D646424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82E99-D387-4AA3-9E0D-C2110DC62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8AF32-520C-489E-86DF-E34DCB007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0EF6C-9EB3-464F-B41B-C2AA3CE6E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FCB2A-14F0-4F2E-B030-6CBF4673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6A3E3-C220-4675-B648-787D8152C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078D6-3CCF-4A09-957E-590C0D1A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9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F4BF-1284-4869-9945-1861A31B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F0FC1-45B5-4315-B1F8-BADA17AB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97182-E6D9-49FA-BC84-00C04015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E71B1-9F65-4DDC-9602-F86FDAA9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628CC-C098-4494-A1DA-F0AB470D9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A952F-03F0-4FD2-9683-29D5CC55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9A0F6-38EC-44EC-93A1-E8646AEA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6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A357-3E86-455C-88A2-6890B79C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17A1-8129-44CB-9EC6-2A674C820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60BA7-FF53-4569-804C-1F2A27003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3DED3-695B-469D-956F-B3F0584B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C203D-C0FA-44C6-9E75-C982C811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C2F3C-E522-4241-8F02-C97FE18B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7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8D37-4A4F-4658-BF15-95B8B354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19A3D-3C00-4488-A2C9-15B91A671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B29F98-B7EE-4D98-B016-9E92AC7F8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EEFD0-20A7-4516-A1D8-4FC309F7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2D98F-6E69-40AF-B2BB-11898F5E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170BD-F900-443C-A336-47EE7F2F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FB3C8F-4EB7-4D2A-B4E3-A147DE76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C62B3-7B20-4BCB-8018-CCFFB104B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5FF7-AC31-459A-A963-E5B96D54F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3978B-20A3-4707-A75B-DF0A6C8D7466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0C54-79FF-4EFF-B963-B17F750FE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DAFF2-FAF6-4DF4-BD5C-7E6D5AC10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6244E-5E7B-4646-A6BC-E20FC4D5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3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18" Type="http://schemas.openxmlformats.org/officeDocument/2006/relationships/slide" Target="slide22.xml"/><Relationship Id="rId26" Type="http://schemas.openxmlformats.org/officeDocument/2006/relationships/image" Target="../media/image23.png"/><Relationship Id="rId3" Type="http://schemas.openxmlformats.org/officeDocument/2006/relationships/image" Target="../media/image21.png"/><Relationship Id="rId21" Type="http://schemas.openxmlformats.org/officeDocument/2006/relationships/slide" Target="slide23.xml"/><Relationship Id="rId7" Type="http://schemas.openxmlformats.org/officeDocument/2006/relationships/image" Target="../media/image14.png"/><Relationship Id="rId12" Type="http://schemas.openxmlformats.org/officeDocument/2006/relationships/slide" Target="slide20.xml"/><Relationship Id="rId17" Type="http://schemas.openxmlformats.org/officeDocument/2006/relationships/image" Target="../media/image18.png"/><Relationship Id="rId25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image" Target="../media/image16.png"/><Relationship Id="rId24" Type="http://schemas.openxmlformats.org/officeDocument/2006/relationships/slide" Target="slide24.xml"/><Relationship Id="rId5" Type="http://schemas.openxmlformats.org/officeDocument/2006/relationships/image" Target="../media/image14.png"/><Relationship Id="rId15" Type="http://schemas.openxmlformats.org/officeDocument/2006/relationships/slide" Target="slide21.xml"/><Relationship Id="rId23" Type="http://schemas.openxmlformats.org/officeDocument/2006/relationships/image" Target="../media/image20.png"/><Relationship Id="rId28" Type="http://schemas.openxmlformats.org/officeDocument/2006/relationships/slide" Target="slide10.xml"/><Relationship Id="rId10" Type="http://schemas.openxmlformats.org/officeDocument/2006/relationships/image" Target="../media/image15.png"/><Relationship Id="rId19" Type="http://schemas.openxmlformats.org/officeDocument/2006/relationships/image" Target="../media/image18.png"/><Relationship Id="rId4" Type="http://schemas.openxmlformats.org/officeDocument/2006/relationships/image" Target="../media/image22.svg"/><Relationship Id="rId9" Type="http://schemas.openxmlformats.org/officeDocument/2006/relationships/slide" Target="slide19.xml"/><Relationship Id="rId14" Type="http://schemas.openxmlformats.org/officeDocument/2006/relationships/image" Target="../media/image17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18" Type="http://schemas.openxmlformats.org/officeDocument/2006/relationships/slide" Target="slide22.xml"/><Relationship Id="rId26" Type="http://schemas.openxmlformats.org/officeDocument/2006/relationships/image" Target="../media/image23.png"/><Relationship Id="rId3" Type="http://schemas.openxmlformats.org/officeDocument/2006/relationships/image" Target="../media/image21.png"/><Relationship Id="rId21" Type="http://schemas.openxmlformats.org/officeDocument/2006/relationships/slide" Target="slide23.xml"/><Relationship Id="rId7" Type="http://schemas.openxmlformats.org/officeDocument/2006/relationships/image" Target="../media/image14.png"/><Relationship Id="rId12" Type="http://schemas.openxmlformats.org/officeDocument/2006/relationships/slide" Target="slide20.xml"/><Relationship Id="rId17" Type="http://schemas.openxmlformats.org/officeDocument/2006/relationships/image" Target="../media/image18.png"/><Relationship Id="rId25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image" Target="../media/image16.png"/><Relationship Id="rId24" Type="http://schemas.openxmlformats.org/officeDocument/2006/relationships/slide" Target="slide24.xml"/><Relationship Id="rId5" Type="http://schemas.openxmlformats.org/officeDocument/2006/relationships/image" Target="../media/image14.png"/><Relationship Id="rId15" Type="http://schemas.openxmlformats.org/officeDocument/2006/relationships/slide" Target="slide21.xml"/><Relationship Id="rId23" Type="http://schemas.openxmlformats.org/officeDocument/2006/relationships/image" Target="../media/image20.png"/><Relationship Id="rId28" Type="http://schemas.openxmlformats.org/officeDocument/2006/relationships/slide" Target="slide10.xml"/><Relationship Id="rId10" Type="http://schemas.openxmlformats.org/officeDocument/2006/relationships/image" Target="../media/image15.png"/><Relationship Id="rId19" Type="http://schemas.openxmlformats.org/officeDocument/2006/relationships/image" Target="../media/image18.png"/><Relationship Id="rId4" Type="http://schemas.openxmlformats.org/officeDocument/2006/relationships/image" Target="../media/image22.svg"/><Relationship Id="rId9" Type="http://schemas.openxmlformats.org/officeDocument/2006/relationships/slide" Target="slide19.xml"/><Relationship Id="rId14" Type="http://schemas.openxmlformats.org/officeDocument/2006/relationships/image" Target="../media/image17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18" Type="http://schemas.openxmlformats.org/officeDocument/2006/relationships/slide" Target="slide22.xml"/><Relationship Id="rId26" Type="http://schemas.openxmlformats.org/officeDocument/2006/relationships/image" Target="../media/image23.png"/><Relationship Id="rId3" Type="http://schemas.openxmlformats.org/officeDocument/2006/relationships/image" Target="../media/image21.png"/><Relationship Id="rId21" Type="http://schemas.openxmlformats.org/officeDocument/2006/relationships/slide" Target="slide23.xml"/><Relationship Id="rId7" Type="http://schemas.openxmlformats.org/officeDocument/2006/relationships/image" Target="../media/image14.png"/><Relationship Id="rId12" Type="http://schemas.openxmlformats.org/officeDocument/2006/relationships/slide" Target="slide20.xml"/><Relationship Id="rId17" Type="http://schemas.openxmlformats.org/officeDocument/2006/relationships/image" Target="../media/image18.png"/><Relationship Id="rId25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image" Target="../media/image16.png"/><Relationship Id="rId24" Type="http://schemas.openxmlformats.org/officeDocument/2006/relationships/slide" Target="slide24.xml"/><Relationship Id="rId5" Type="http://schemas.openxmlformats.org/officeDocument/2006/relationships/image" Target="../media/image14.png"/><Relationship Id="rId15" Type="http://schemas.openxmlformats.org/officeDocument/2006/relationships/slide" Target="slide21.xml"/><Relationship Id="rId23" Type="http://schemas.openxmlformats.org/officeDocument/2006/relationships/image" Target="../media/image20.png"/><Relationship Id="rId28" Type="http://schemas.openxmlformats.org/officeDocument/2006/relationships/slide" Target="slide10.xml"/><Relationship Id="rId10" Type="http://schemas.openxmlformats.org/officeDocument/2006/relationships/image" Target="../media/image15.png"/><Relationship Id="rId19" Type="http://schemas.openxmlformats.org/officeDocument/2006/relationships/image" Target="../media/image18.png"/><Relationship Id="rId4" Type="http://schemas.openxmlformats.org/officeDocument/2006/relationships/image" Target="../media/image22.svg"/><Relationship Id="rId9" Type="http://schemas.openxmlformats.org/officeDocument/2006/relationships/slide" Target="slide19.xml"/><Relationship Id="rId14" Type="http://schemas.openxmlformats.org/officeDocument/2006/relationships/image" Target="../media/image17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slide" Target="slide13.xml"/><Relationship Id="rId4" Type="http://schemas.openxmlformats.org/officeDocument/2006/relationships/slide" Target="slide3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techtarget.com/whatis/definition/characte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ryptionconsulting.com/digital-certificate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1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7" Type="http://schemas.openxmlformats.org/officeDocument/2006/relationships/slide" Target="slide19.xml"/><Relationship Id="rId12" Type="http://schemas.openxmlformats.org/officeDocument/2006/relationships/image" Target="../media/image17.png"/><Relationship Id="rId17" Type="http://schemas.openxmlformats.org/officeDocument/2006/relationships/image" Target="../media/image18.png"/><Relationship Id="rId25" Type="http://schemas.openxmlformats.org/officeDocument/2006/relationships/image" Target="../media/image22.svg"/><Relationship Id="rId2" Type="http://schemas.openxmlformats.org/officeDocument/2006/relationships/image" Target="../media/image13.png"/><Relationship Id="rId16" Type="http://schemas.openxmlformats.org/officeDocument/2006/relationships/slide" Target="slide22.xml"/><Relationship Id="rId20" Type="http://schemas.openxmlformats.org/officeDocument/2006/relationships/image" Target="../media/image19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24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23" Type="http://schemas.openxmlformats.org/officeDocument/2006/relationships/image" Target="../media/image20.png"/><Relationship Id="rId28" Type="http://schemas.openxmlformats.org/officeDocument/2006/relationships/slide" Target="slide10.xml"/><Relationship Id="rId10" Type="http://schemas.openxmlformats.org/officeDocument/2006/relationships/slide" Target="slide20.xml"/><Relationship Id="rId19" Type="http://schemas.openxmlformats.org/officeDocument/2006/relationships/slide" Target="slide23.xml"/><Relationship Id="rId4" Type="http://schemas.openxmlformats.org/officeDocument/2006/relationships/slide" Target="slide18.xml"/><Relationship Id="rId9" Type="http://schemas.openxmlformats.org/officeDocument/2006/relationships/image" Target="../media/image16.png"/><Relationship Id="rId14" Type="http://schemas.openxmlformats.org/officeDocument/2006/relationships/image" Target="../media/image17.png"/><Relationship Id="rId22" Type="http://schemas.openxmlformats.org/officeDocument/2006/relationships/slide" Target="slide24.xml"/><Relationship Id="rId27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1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7" Type="http://schemas.openxmlformats.org/officeDocument/2006/relationships/slide" Target="slide19.xml"/><Relationship Id="rId12" Type="http://schemas.openxmlformats.org/officeDocument/2006/relationships/image" Target="../media/image17.png"/><Relationship Id="rId17" Type="http://schemas.openxmlformats.org/officeDocument/2006/relationships/image" Target="../media/image18.png"/><Relationship Id="rId25" Type="http://schemas.openxmlformats.org/officeDocument/2006/relationships/image" Target="../media/image22.svg"/><Relationship Id="rId2" Type="http://schemas.openxmlformats.org/officeDocument/2006/relationships/image" Target="../media/image13.png"/><Relationship Id="rId16" Type="http://schemas.openxmlformats.org/officeDocument/2006/relationships/slide" Target="slide22.xml"/><Relationship Id="rId20" Type="http://schemas.openxmlformats.org/officeDocument/2006/relationships/image" Target="../media/image19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24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23" Type="http://schemas.openxmlformats.org/officeDocument/2006/relationships/image" Target="../media/image20.png"/><Relationship Id="rId28" Type="http://schemas.openxmlformats.org/officeDocument/2006/relationships/slide" Target="slide10.xml"/><Relationship Id="rId10" Type="http://schemas.openxmlformats.org/officeDocument/2006/relationships/slide" Target="slide20.xml"/><Relationship Id="rId19" Type="http://schemas.openxmlformats.org/officeDocument/2006/relationships/slide" Target="slide23.xml"/><Relationship Id="rId4" Type="http://schemas.openxmlformats.org/officeDocument/2006/relationships/slide" Target="slide18.xml"/><Relationship Id="rId9" Type="http://schemas.openxmlformats.org/officeDocument/2006/relationships/image" Target="../media/image16.png"/><Relationship Id="rId14" Type="http://schemas.openxmlformats.org/officeDocument/2006/relationships/image" Target="../media/image17.png"/><Relationship Id="rId22" Type="http://schemas.openxmlformats.org/officeDocument/2006/relationships/slide" Target="slide24.xml"/><Relationship Id="rId27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18" Type="http://schemas.openxmlformats.org/officeDocument/2006/relationships/slide" Target="slide22.xml"/><Relationship Id="rId26" Type="http://schemas.openxmlformats.org/officeDocument/2006/relationships/image" Target="../media/image23.png"/><Relationship Id="rId3" Type="http://schemas.openxmlformats.org/officeDocument/2006/relationships/image" Target="../media/image21.png"/><Relationship Id="rId21" Type="http://schemas.openxmlformats.org/officeDocument/2006/relationships/slide" Target="slide23.xml"/><Relationship Id="rId7" Type="http://schemas.openxmlformats.org/officeDocument/2006/relationships/image" Target="../media/image14.png"/><Relationship Id="rId12" Type="http://schemas.openxmlformats.org/officeDocument/2006/relationships/slide" Target="slide20.xml"/><Relationship Id="rId17" Type="http://schemas.openxmlformats.org/officeDocument/2006/relationships/image" Target="../media/image18.png"/><Relationship Id="rId25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image" Target="../media/image16.png"/><Relationship Id="rId24" Type="http://schemas.openxmlformats.org/officeDocument/2006/relationships/slide" Target="slide24.xml"/><Relationship Id="rId5" Type="http://schemas.openxmlformats.org/officeDocument/2006/relationships/image" Target="../media/image14.png"/><Relationship Id="rId15" Type="http://schemas.openxmlformats.org/officeDocument/2006/relationships/slide" Target="slide21.xml"/><Relationship Id="rId23" Type="http://schemas.openxmlformats.org/officeDocument/2006/relationships/image" Target="../media/image20.png"/><Relationship Id="rId28" Type="http://schemas.openxmlformats.org/officeDocument/2006/relationships/slide" Target="slide10.xml"/><Relationship Id="rId10" Type="http://schemas.openxmlformats.org/officeDocument/2006/relationships/image" Target="../media/image15.png"/><Relationship Id="rId19" Type="http://schemas.openxmlformats.org/officeDocument/2006/relationships/image" Target="../media/image18.png"/><Relationship Id="rId4" Type="http://schemas.openxmlformats.org/officeDocument/2006/relationships/image" Target="../media/image22.svg"/><Relationship Id="rId9" Type="http://schemas.openxmlformats.org/officeDocument/2006/relationships/slide" Target="slide19.xml"/><Relationship Id="rId14" Type="http://schemas.openxmlformats.org/officeDocument/2006/relationships/image" Target="../media/image17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21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7" Type="http://schemas.openxmlformats.org/officeDocument/2006/relationships/slide" Target="slide19.xml"/><Relationship Id="rId12" Type="http://schemas.openxmlformats.org/officeDocument/2006/relationships/image" Target="../media/image17.png"/><Relationship Id="rId17" Type="http://schemas.openxmlformats.org/officeDocument/2006/relationships/image" Target="../media/image18.png"/><Relationship Id="rId25" Type="http://schemas.openxmlformats.org/officeDocument/2006/relationships/image" Target="../media/image22.svg"/><Relationship Id="rId2" Type="http://schemas.openxmlformats.org/officeDocument/2006/relationships/image" Target="../media/image13.png"/><Relationship Id="rId16" Type="http://schemas.openxmlformats.org/officeDocument/2006/relationships/slide" Target="slide22.xml"/><Relationship Id="rId20" Type="http://schemas.openxmlformats.org/officeDocument/2006/relationships/image" Target="../media/image19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24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23" Type="http://schemas.openxmlformats.org/officeDocument/2006/relationships/image" Target="../media/image20.png"/><Relationship Id="rId28" Type="http://schemas.openxmlformats.org/officeDocument/2006/relationships/slide" Target="slide10.xml"/><Relationship Id="rId10" Type="http://schemas.openxmlformats.org/officeDocument/2006/relationships/slide" Target="slide20.xml"/><Relationship Id="rId19" Type="http://schemas.openxmlformats.org/officeDocument/2006/relationships/slide" Target="slide23.xml"/><Relationship Id="rId4" Type="http://schemas.openxmlformats.org/officeDocument/2006/relationships/slide" Target="slide18.xml"/><Relationship Id="rId9" Type="http://schemas.openxmlformats.org/officeDocument/2006/relationships/image" Target="../media/image16.png"/><Relationship Id="rId14" Type="http://schemas.openxmlformats.org/officeDocument/2006/relationships/image" Target="../media/image17.png"/><Relationship Id="rId22" Type="http://schemas.openxmlformats.org/officeDocument/2006/relationships/slide" Target="slide24.xml"/><Relationship Id="rId27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57B28D-D3C3-40CB-AD8C-AB8F404232C5}"/>
              </a:ext>
            </a:extLst>
          </p:cNvPr>
          <p:cNvSpPr txBox="1"/>
          <p:nvPr/>
        </p:nvSpPr>
        <p:spPr>
          <a:xfrm>
            <a:off x="0" y="4995952"/>
            <a:ext cx="12109142" cy="3631763"/>
          </a:xfrm>
          <a:prstGeom prst="rect">
            <a:avLst/>
          </a:prstGeom>
          <a:noFill/>
          <a:ln w="34925">
            <a:solidFill>
              <a:srgbClr val="036786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SHA 256 </a:t>
            </a:r>
            <a:r>
              <a:rPr kumimoji="0" lang="en-US" sz="115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DR.Nadine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 by </a:t>
            </a:r>
            <a:r>
              <a:rPr kumimoji="0" lang="en-US" sz="115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hasan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 A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1045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8A6B-0812-4149-95C3-DE2D12C2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Steps</a:t>
            </a:r>
          </a:p>
        </p:txBody>
      </p:sp>
      <p:pic>
        <p:nvPicPr>
          <p:cNvPr id="20" name="Content Placeholder 19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6ECA39-4EC7-495B-BBAB-D61667913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5819" y="3115461"/>
            <a:ext cx="575910" cy="627077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D607C-6028-41CD-B710-2267A94C580B}"/>
              </a:ext>
            </a:extLst>
          </p:cNvPr>
          <p:cNvGrpSpPr/>
          <p:nvPr/>
        </p:nvGrpSpPr>
        <p:grpSpPr>
          <a:xfrm>
            <a:off x="-10063386" y="2571750"/>
            <a:ext cx="25085585" cy="1714500"/>
            <a:chOff x="-8141317" y="2806700"/>
            <a:chExt cx="25085585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8141317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4290071455">
                      <pslz:zmPr id="{68040F22-683A-4963-9DC3-330B8E37F5C3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0063386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4495800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2548803479">
                      <pslz:zmPr id="{9DAC6AA5-3E81-4D91-9552-C7CC4C09DC3F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417869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68042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1726088225">
                      <pslz:zmPr id="{8AAFC59F-9BAF-4D97-99D1-AA3E774D12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Slide Zoom 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2690111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59716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2078087761">
                      <pslz:zmPr id="{F80BC823-6D47-4A95-8678-E43D04C7BE76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7647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05234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1117736995">
                      <pslz:zmPr id="{2BEEBF96-7B06-4BA8-BFC6-8D09B6D950C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83165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250751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634433641">
                      <pslz:zmPr id="{2D7F35E2-FB23-4507-A00E-E2A7CE4092F0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28682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96268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3306980721">
                      <pslz:zmPr id="{6D250A68-38A9-480B-A4B2-680FEE47545B}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974199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2" name="Graphic 21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64CF209-CE1D-425D-90A6-38E6CE27DE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797" y="3115461"/>
            <a:ext cx="627077" cy="627077"/>
          </a:xfrm>
          <a:prstGeom prst="rect">
            <a:avLst/>
          </a:prstGeom>
        </p:spPr>
      </p:pic>
      <p:sp>
        <p:nvSpPr>
          <p:cNvPr id="19" name="middle">
            <a:hlinkClick r:id="rId28" action="ppaction://hlinksldjump"/>
            <a:extLst>
              <a:ext uri="{FF2B5EF4-FFF2-40B4-BE49-F238E27FC236}">
                <a16:creationId xmlns:a16="http://schemas.microsoft.com/office/drawing/2014/main" id="{76601D78-54C4-4C69-A512-2145A8552367}"/>
              </a:ext>
            </a:extLst>
          </p:cNvPr>
          <p:cNvSpPr/>
          <p:nvPr/>
        </p:nvSpPr>
        <p:spPr>
          <a:xfrm>
            <a:off x="6235616" y="5231219"/>
            <a:ext cx="318976" cy="3189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irst slide C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4075D3-B11A-4F58-B858-D0D109C23CDF}"/>
              </a:ext>
            </a:extLst>
          </p:cNvPr>
          <p:cNvSpPr/>
          <p:nvPr/>
        </p:nvSpPr>
        <p:spPr>
          <a:xfrm>
            <a:off x="5637409" y="5231219"/>
            <a:ext cx="318976" cy="318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7D085-7DED-4BE2-A4F4-892174F0EE3B}"/>
              </a:ext>
            </a:extLst>
          </p:cNvPr>
          <p:cNvSpPr txBox="1"/>
          <p:nvPr/>
        </p:nvSpPr>
        <p:spPr>
          <a:xfrm>
            <a:off x="11351971" y="14251"/>
            <a:ext cx="321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linkClick r:id="rId29" action="ppaction://hlinksldjump"/>
              </a:rPr>
              <a:t>EXIT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29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8A6B-0812-4149-95C3-DE2D12C2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Steps</a:t>
            </a:r>
          </a:p>
        </p:txBody>
      </p:sp>
      <p:pic>
        <p:nvPicPr>
          <p:cNvPr id="20" name="Content Placeholder 19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6ECA39-4EC7-495B-BBAB-D61667913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5819" y="3115461"/>
            <a:ext cx="575910" cy="627077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D607C-6028-41CD-B710-2267A94C580B}"/>
              </a:ext>
            </a:extLst>
          </p:cNvPr>
          <p:cNvGrpSpPr/>
          <p:nvPr/>
        </p:nvGrpSpPr>
        <p:grpSpPr>
          <a:xfrm>
            <a:off x="-13629766" y="2571750"/>
            <a:ext cx="25085585" cy="1714500"/>
            <a:chOff x="-8141317" y="2806700"/>
            <a:chExt cx="25085585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8141317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4290071455">
                      <pslz:zmPr id="{68040F22-683A-4963-9DC3-330B8E37F5C3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3629766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4495800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2548803479">
                      <pslz:zmPr id="{9DAC6AA5-3E81-4D91-9552-C7CC4C09DC3F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9984249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68042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1726088225">
                      <pslz:zmPr id="{8AAFC59F-9BAF-4D97-99D1-AA3E774D12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Slide Zoom 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6256491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59716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2078087761">
                      <pslz:zmPr id="{F80BC823-6D47-4A95-8678-E43D04C7BE76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-2528733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05234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1117736995">
                      <pslz:zmPr id="{2BEEBF96-7B06-4BA8-BFC6-8D09B6D950C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6785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250751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634433641">
                      <pslz:zmPr id="{2D7F35E2-FB23-4507-A00E-E2A7CE4092F0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62302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96268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3306980721">
                      <pslz:zmPr id="{6D250A68-38A9-480B-A4B2-680FEE47545B}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07819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2" name="Graphic 21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64CF209-CE1D-425D-90A6-38E6CE27DE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797" y="3115461"/>
            <a:ext cx="627077" cy="627077"/>
          </a:xfrm>
          <a:prstGeom prst="rect">
            <a:avLst/>
          </a:prstGeom>
        </p:spPr>
      </p:pic>
      <p:sp>
        <p:nvSpPr>
          <p:cNvPr id="19" name="middle">
            <a:hlinkClick r:id="rId28" action="ppaction://hlinksldjump"/>
            <a:extLst>
              <a:ext uri="{FF2B5EF4-FFF2-40B4-BE49-F238E27FC236}">
                <a16:creationId xmlns:a16="http://schemas.microsoft.com/office/drawing/2014/main" id="{553A8EF5-BA7C-4C2A-A31D-65BB33F67403}"/>
              </a:ext>
            </a:extLst>
          </p:cNvPr>
          <p:cNvSpPr/>
          <p:nvPr/>
        </p:nvSpPr>
        <p:spPr>
          <a:xfrm>
            <a:off x="6235616" y="5231219"/>
            <a:ext cx="318976" cy="3189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irst slide C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0C719D-C826-47D3-B100-BCF3EAAAF846}"/>
              </a:ext>
            </a:extLst>
          </p:cNvPr>
          <p:cNvSpPr/>
          <p:nvPr/>
        </p:nvSpPr>
        <p:spPr>
          <a:xfrm>
            <a:off x="5637409" y="5231219"/>
            <a:ext cx="318976" cy="318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8DE71-CD8B-4EB9-9C9E-E1B543AC174D}"/>
              </a:ext>
            </a:extLst>
          </p:cNvPr>
          <p:cNvSpPr txBox="1"/>
          <p:nvPr/>
        </p:nvSpPr>
        <p:spPr>
          <a:xfrm>
            <a:off x="11351971" y="14251"/>
            <a:ext cx="321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linkClick r:id="rId29" action="ppaction://hlinksldjump"/>
              </a:rPr>
              <a:t>EXIT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0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8A6B-0812-4149-95C3-DE2D12C2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Steps</a:t>
            </a:r>
          </a:p>
        </p:txBody>
      </p:sp>
      <p:pic>
        <p:nvPicPr>
          <p:cNvPr id="20" name="Content Placeholder 19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6ECA39-4EC7-495B-BBAB-D61667913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5819" y="3115461"/>
            <a:ext cx="575910" cy="627077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D607C-6028-41CD-B710-2267A94C580B}"/>
              </a:ext>
            </a:extLst>
          </p:cNvPr>
          <p:cNvGrpSpPr/>
          <p:nvPr/>
        </p:nvGrpSpPr>
        <p:grpSpPr>
          <a:xfrm>
            <a:off x="-17310006" y="2571750"/>
            <a:ext cx="25085585" cy="1714500"/>
            <a:chOff x="-8141317" y="2806700"/>
            <a:chExt cx="25085585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8141317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4290071455">
                      <pslz:zmPr id="{68040F22-683A-4963-9DC3-330B8E37F5C3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7310006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4495800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2548803479">
                      <pslz:zmPr id="{9DAC6AA5-3E81-4D91-9552-C7CC4C09DC3F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13664489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68042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1726088225">
                      <pslz:zmPr id="{8AAFC59F-9BAF-4D97-99D1-AA3E774D12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Slide Zoom 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9936731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59716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2078087761">
                      <pslz:zmPr id="{F80BC823-6D47-4A95-8678-E43D04C7BE76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-6208973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05234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1117736995">
                      <pslz:zmPr id="{2BEEBF96-7B06-4BA8-BFC6-8D09B6D950C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-2563455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250751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634433641">
                      <pslz:zmPr id="{2D7F35E2-FB23-4507-A00E-E2A7CE4092F0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2062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96268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3306980721">
                      <pslz:zmPr id="{6D250A68-38A9-480B-A4B2-680FEE47545B}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27579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2" name="Graphic 21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64CF209-CE1D-425D-90A6-38E6CE27DE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797" y="3115461"/>
            <a:ext cx="627077" cy="627077"/>
          </a:xfrm>
          <a:prstGeom prst="rect">
            <a:avLst/>
          </a:prstGeom>
        </p:spPr>
      </p:pic>
      <p:sp>
        <p:nvSpPr>
          <p:cNvPr id="19" name="middle">
            <a:hlinkClick r:id="rId28" action="ppaction://hlinksldjump"/>
            <a:extLst>
              <a:ext uri="{FF2B5EF4-FFF2-40B4-BE49-F238E27FC236}">
                <a16:creationId xmlns:a16="http://schemas.microsoft.com/office/drawing/2014/main" id="{D2B8A7B6-F1EA-4584-B370-17A43F49E8F0}"/>
              </a:ext>
            </a:extLst>
          </p:cNvPr>
          <p:cNvSpPr/>
          <p:nvPr/>
        </p:nvSpPr>
        <p:spPr>
          <a:xfrm>
            <a:off x="6235616" y="5231219"/>
            <a:ext cx="318976" cy="3189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irst slide C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76BA6C-EAFF-490B-818E-3B29AB7B3CCB}"/>
              </a:ext>
            </a:extLst>
          </p:cNvPr>
          <p:cNvSpPr/>
          <p:nvPr/>
        </p:nvSpPr>
        <p:spPr>
          <a:xfrm>
            <a:off x="5637409" y="5231219"/>
            <a:ext cx="318976" cy="318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FDD4A0-DE93-46DD-998A-D6E949AD3C44}"/>
              </a:ext>
            </a:extLst>
          </p:cNvPr>
          <p:cNvSpPr txBox="1"/>
          <p:nvPr/>
        </p:nvSpPr>
        <p:spPr>
          <a:xfrm>
            <a:off x="11351971" y="14251"/>
            <a:ext cx="321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linkClick r:id="rId29" action="ppaction://hlinksldjump"/>
              </a:rPr>
              <a:t>EXIT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0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A9A36-0990-48D3-9AC6-13DD403A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Application of SHA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AC3902-7091-4511-7367-45D5E47E6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4387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221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55769-AC72-4739-563A-D01380773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C3B2B-6172-4D8C-82DB-979E371F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Case Study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CA8998A-84BF-8D6A-7888-B021C09A6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413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1812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nkli dağçıklar">
            <a:extLst>
              <a:ext uri="{FF2B5EF4-FFF2-40B4-BE49-F238E27FC236}">
                <a16:creationId xmlns:a16="http://schemas.microsoft.com/office/drawing/2014/main" id="{C2E61544-1601-0F37-42CD-803B5D89D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213" b="85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A5B00-3BDF-5811-4497-4B8BEFFB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>
                    <a:lumMod val="85000"/>
                  </a:schemeClr>
                </a:solidFill>
                <a:latin typeface="Calibri Light"/>
                <a:ea typeface="Calibri Light"/>
                <a:cs typeface="Calibri Light"/>
              </a:rPr>
              <a:t>DONE BY: Hasan AKIL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ECDEC-5F7D-C216-E1BC-FA4155C37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29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479E1-FEC0-4203-B234-2212AC96F854}"/>
              </a:ext>
            </a:extLst>
          </p:cNvPr>
          <p:cNvSpPr txBox="1"/>
          <p:nvPr/>
        </p:nvSpPr>
        <p:spPr>
          <a:xfrm>
            <a:off x="1846553" y="2767280"/>
            <a:ext cx="8318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THANX FOR WATCHING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4ED93-4D23-4FEE-AC11-D54D5BAC57FA}"/>
              </a:ext>
            </a:extLst>
          </p:cNvPr>
          <p:cNvSpPr txBox="1"/>
          <p:nvPr/>
        </p:nvSpPr>
        <p:spPr>
          <a:xfrm>
            <a:off x="4580878" y="5326602"/>
            <a:ext cx="4918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 Rounded MT Bold" panose="020F0704030504030204" pitchFamily="34" charset="0"/>
                <a:hlinkClick r:id="" action="ppaction://hlinkshowjump?jump=firstslide"/>
              </a:rPr>
              <a:t>Return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6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D198-47E5-4475-A72A-B228A207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35F97-685F-4F6D-9EDC-18EC36AA6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4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djustable measurement tool">
            <a:extLst>
              <a:ext uri="{FF2B5EF4-FFF2-40B4-BE49-F238E27FC236}">
                <a16:creationId xmlns:a16="http://schemas.microsoft.com/office/drawing/2014/main" id="{54FC8F81-7C9F-6499-849B-7B508D8B0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12" r="-2" b="138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8D992-EC8E-4D33-9CCD-ABC6F9AF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 1 : Padding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FF47-247F-4508-9433-6A05B4A9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Bits are appended to the original input to make it compatible with the hash function</a:t>
            </a:r>
          </a:p>
          <a:p>
            <a:r>
              <a:rPr lang="en-US">
                <a:solidFill>
                  <a:srgbClr val="FFFFFF"/>
                </a:solidFill>
              </a:rPr>
              <a:t>Total bits mush be always 64 bits short of any multiple of 512</a:t>
            </a:r>
          </a:p>
          <a:p>
            <a:r>
              <a:rPr lang="en-US">
                <a:solidFill>
                  <a:srgbClr val="FFFFFF"/>
                </a:solidFill>
              </a:rPr>
              <a:t>The first bit added is 1 and the rest are all zeros</a:t>
            </a:r>
          </a:p>
        </p:txBody>
      </p:sp>
    </p:spTree>
    <p:extLst>
      <p:ext uri="{BB962C8B-B14F-4D97-AF65-F5344CB8AC3E}">
        <p14:creationId xmlns:p14="http://schemas.microsoft.com/office/powerpoint/2010/main" val="4290071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ruler">
            <a:extLst>
              <a:ext uri="{FF2B5EF4-FFF2-40B4-BE49-F238E27FC236}">
                <a16:creationId xmlns:a16="http://schemas.microsoft.com/office/drawing/2014/main" id="{CDB33A1E-C611-81F8-94A3-83CF32843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605" r="-2" b="-2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64BF7-386B-470E-84C6-E43B7271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021"/>
            <a:ext cx="6696445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Step 2: Padding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1D79-9154-488E-B20B-3549E301D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0600"/>
            <a:ext cx="6696452" cy="24337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Length of the original message is padded to the result</a:t>
            </a:r>
          </a:p>
          <a:p>
            <a:r>
              <a:rPr lang="en-US" sz="2000">
                <a:solidFill>
                  <a:srgbClr val="FFFFFF"/>
                </a:solidFill>
              </a:rPr>
              <a:t>Length is expressed in form of 64bits</a:t>
            </a:r>
          </a:p>
          <a:p>
            <a:r>
              <a:rPr lang="en-US" sz="2000">
                <a:solidFill>
                  <a:srgbClr val="FFFFFF"/>
                </a:solidFill>
              </a:rPr>
              <a:t>Result string will be multiple of 512</a:t>
            </a:r>
          </a:p>
          <a:p>
            <a:r>
              <a:rPr lang="en-US" sz="2000">
                <a:solidFill>
                  <a:srgbClr val="FFFFFF"/>
                </a:solidFill>
              </a:rPr>
              <a:t>Used to increase the complexity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2548803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2809CE7C-9B38-465D-A37D-50B2B00AAA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7872891"/>
                  </p:ext>
                </p:extLst>
              </p:nvPr>
            </p:nvGraphicFramePr>
            <p:xfrm>
              <a:off x="1421955" y="113107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31DFA05-05A4-4950-BE17-3B0C780E2E91}">
                    <psez:zmPr id="{714377D3-A03E-4C4F-9D16-4837934058F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809CE7C-9B38-465D-A37D-50B2B00AAA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1955" y="1131074"/>
                <a:ext cx="3048000" cy="17145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0E8985CE-068C-4C19-BA75-80DB7726C1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986448"/>
                  </p:ext>
                </p:extLst>
              </p:nvPr>
            </p:nvGraphicFramePr>
            <p:xfrm>
              <a:off x="4797821" y="25014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134225F-905B-4BB3-ACA4-17FCE85B21EF}">
                    <psez:zmPr id="{1EC1E6DA-CB71-4DA8-982B-2CEF651A9DF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E8985CE-068C-4C19-BA75-80DB7726C1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7821" y="2501424"/>
                <a:ext cx="3048000" cy="17145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9B09641E-2BEA-42E3-81AD-F65F3D1DF1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9772950"/>
                  </p:ext>
                </p:extLst>
              </p:nvPr>
            </p:nvGraphicFramePr>
            <p:xfrm>
              <a:off x="7934597" y="42159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DB2513-70BB-42F9-89B6-B40871478005}">
                    <psez:zmPr id="{1870145F-238F-4332-A911-DF705193766D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B09641E-2BEA-42E3-81AD-F65F3D1DF1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34597" y="4215924"/>
                <a:ext cx="3048000" cy="17145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2866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6C0C6-4A2C-0F2A-8FE0-928B0DA98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4C35B-A5C9-404C-9834-3C0DC44D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 3: Initalizing Vectors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A731C0-311A-D10E-07E7-761F513AF6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240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6088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0B1EA-29CA-4123-8BB1-935C66F0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4: Process each Block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6CE84-9DC8-462F-9CD7-31F1B4466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040" y="1966293"/>
            <a:ext cx="903991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E7ABB9-992F-40D5-A618-8FD8AA6D3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96823"/>
            <a:ext cx="11277600" cy="586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36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4CEF50-5DCE-4BE3-8C9D-1572C0851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25018"/>
            <a:ext cx="11277600" cy="5807964"/>
          </a:xfrm>
          <a:prstGeom prst="rect">
            <a:avLst/>
          </a:pr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63443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41EE30-5565-4497-AF05-E505CB906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37795"/>
            <a:ext cx="11277600" cy="55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8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40E0A-690C-4E23-948A-BD6F10589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latin typeface="Colonna MT"/>
              </a:rPr>
              <a:t>Hashing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8841B-2249-4F58-9E59-44733E5FD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en-US" sz="1500"/>
              <a:t>Hashing is the process of transforming any given key or a string of </a:t>
            </a:r>
            <a:r>
              <a:rPr lang="en-US" sz="1500" u="sng">
                <a:hlinkClick r:id="rId2"/>
              </a:rPr>
              <a:t>characters</a:t>
            </a:r>
            <a:r>
              <a:rPr lang="en-US" sz="1500"/>
              <a:t> into another value. This is usually represented by a shorter, fixed-length value or key that represents and makes it easier to find or employ the original string.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shing vs. Encryption: Definitions &amp; Differences - Okta AU &amp; NZ">
            <a:extLst>
              <a:ext uri="{FF2B5EF4-FFF2-40B4-BE49-F238E27FC236}">
                <a16:creationId xmlns:a16="http://schemas.microsoft.com/office/drawing/2014/main" id="{AF5B8718-F6F0-C9D5-002F-4E420FA0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91" y="314515"/>
            <a:ext cx="7797321" cy="58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9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EF06-B7CA-82C1-B87C-C89AF94E0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D3535-01CD-433B-8FA8-D9745E0A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i="1" dirty="0">
                <a:solidFill>
                  <a:srgbClr val="FFFFFF"/>
                </a:solidFill>
                <a:latin typeface="Colonna MT"/>
              </a:rPr>
              <a:t>SHA256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F3E7D-3F18-42F3-815E-B314B0E35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 stands for secure hashing algorithm. SHA is a modified version of MD5 and used for hashing data and </a:t>
            </a:r>
            <a:r>
              <a:rPr lang="en-US" b="1">
                <a:solidFill>
                  <a:srgbClr val="FFFFFF"/>
                </a:solidFill>
                <a:hlinkClick r:id="rId3"/>
              </a:rPr>
              <a:t>certificates</a:t>
            </a:r>
            <a:r>
              <a:rPr lang="en-US">
                <a:solidFill>
                  <a:srgbClr val="FFFFFF"/>
                </a:solidFill>
              </a:rPr>
              <a:t>. A hashing algorithm shortens the input data into a smaller form that cannot be understood by using bitwise operations, modular additions, and compression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190997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3F798-9F43-F785-2772-0E8D2D2CE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2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4C3B15-A9F0-47CE-BFE0-937ADF03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Colonna MT"/>
                <a:ea typeface="Calibri"/>
                <a:cs typeface="Calibri"/>
              </a:rPr>
              <a:t>Length of message and key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C84BDD-DC58-137A-7278-CD86DFB4F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4155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031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8A6B-0812-4149-95C3-DE2D12C2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Steps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D607C-6028-41CD-B710-2267A94C580B}"/>
              </a:ext>
            </a:extLst>
          </p:cNvPr>
          <p:cNvGrpSpPr/>
          <p:nvPr/>
        </p:nvGrpSpPr>
        <p:grpSpPr>
          <a:xfrm>
            <a:off x="4658454" y="2571750"/>
            <a:ext cx="25085585" cy="1714500"/>
            <a:chOff x="-8141317" y="2806700"/>
            <a:chExt cx="25085585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85065797"/>
                    </p:ext>
                  </p:extLst>
                </p:nvPr>
              </p:nvGraphicFramePr>
              <p:xfrm>
                <a:off x="-8141317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4290071455">
                      <pslz:zmPr id="{68040F22-683A-4963-9DC3-330B8E37F5C3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8454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48661962"/>
                    </p:ext>
                  </p:extLst>
                </p:nvPr>
              </p:nvGraphicFramePr>
              <p:xfrm>
                <a:off x="-4495800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2548803479">
                      <pslz:zmPr id="{9DAC6AA5-3E81-4D91-9552-C7CC4C09DC3F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03971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5603523"/>
                    </p:ext>
                  </p:extLst>
                </p:nvPr>
              </p:nvGraphicFramePr>
              <p:xfrm>
                <a:off x="-768042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1726088225">
                      <pslz:zmPr id="{8AAFC59F-9BAF-4D97-99D1-AA3E774D120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Slide Zoom 8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31729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2687280"/>
                    </p:ext>
                  </p:extLst>
                </p:nvPr>
              </p:nvGraphicFramePr>
              <p:xfrm>
                <a:off x="2959716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2078087761">
                      <pslz:zmPr id="{F80BC823-6D47-4A95-8678-E43D04C7BE76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759487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25442414"/>
                    </p:ext>
                  </p:extLst>
                </p:nvPr>
              </p:nvGraphicFramePr>
              <p:xfrm>
                <a:off x="6605234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1117736995">
                      <pslz:zmPr id="{2BEEBF96-7B06-4BA8-BFC6-8D09B6D950C2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405005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86506600"/>
                    </p:ext>
                  </p:extLst>
                </p:nvPr>
              </p:nvGraphicFramePr>
              <p:xfrm>
                <a:off x="10250751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634433641">
                      <pslz:zmPr id="{2D7F35E2-FB23-4507-A00E-E2A7CE4092F0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050522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16079512"/>
                    </p:ext>
                  </p:extLst>
                </p:nvPr>
              </p:nvGraphicFramePr>
              <p:xfrm>
                <a:off x="13896268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3306980721">
                      <pslz:zmPr id="{6D250A68-38A9-480B-A4B2-680FEE47545B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96039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0" name="Content Placeholder 19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6ECA39-4EC7-495B-BBAB-D61667913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55819" y="3115461"/>
            <a:ext cx="575910" cy="627077"/>
          </a:xfrm>
        </p:spPr>
      </p:pic>
      <p:pic>
        <p:nvPicPr>
          <p:cNvPr id="22" name="Graphic 21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64CF209-CE1D-425D-90A6-38E6CE27DE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627077" y="3115461"/>
            <a:ext cx="627077" cy="627077"/>
          </a:xfrm>
          <a:prstGeom prst="rect">
            <a:avLst/>
          </a:prstGeom>
        </p:spPr>
      </p:pic>
      <p:sp>
        <p:nvSpPr>
          <p:cNvPr id="23" name="middle">
            <a:hlinkClick r:id="rId28" action="ppaction://hlinksldjump"/>
            <a:extLst>
              <a:ext uri="{FF2B5EF4-FFF2-40B4-BE49-F238E27FC236}">
                <a16:creationId xmlns:a16="http://schemas.microsoft.com/office/drawing/2014/main" id="{848FB917-EAA7-4821-AA97-7D93FDAF9F16}"/>
              </a:ext>
            </a:extLst>
          </p:cNvPr>
          <p:cNvSpPr/>
          <p:nvPr/>
        </p:nvSpPr>
        <p:spPr>
          <a:xfrm>
            <a:off x="6235616" y="5231219"/>
            <a:ext cx="318976" cy="3189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irst slide C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05072-10E8-47F6-ACCF-1288B01C6F3A}"/>
              </a:ext>
            </a:extLst>
          </p:cNvPr>
          <p:cNvSpPr/>
          <p:nvPr/>
        </p:nvSpPr>
        <p:spPr>
          <a:xfrm>
            <a:off x="5637409" y="5231219"/>
            <a:ext cx="318976" cy="318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8AF34-9E91-402F-8D84-CAEFA86FA2EC}"/>
              </a:ext>
            </a:extLst>
          </p:cNvPr>
          <p:cNvSpPr txBox="1"/>
          <p:nvPr/>
        </p:nvSpPr>
        <p:spPr>
          <a:xfrm>
            <a:off x="11351971" y="14251"/>
            <a:ext cx="321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linkClick r:id="rId29" action="ppaction://hlinksldjump"/>
              </a:rPr>
              <a:t>EXIT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4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8A6B-0812-4149-95C3-DE2D12C2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Steps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D607C-6028-41CD-B710-2267A94C580B}"/>
              </a:ext>
            </a:extLst>
          </p:cNvPr>
          <p:cNvGrpSpPr/>
          <p:nvPr/>
        </p:nvGrpSpPr>
        <p:grpSpPr>
          <a:xfrm>
            <a:off x="838200" y="2603703"/>
            <a:ext cx="25085585" cy="1714500"/>
            <a:chOff x="-8141317" y="2806700"/>
            <a:chExt cx="25085585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8141317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4290071455">
                      <pslz:zmPr id="{68040F22-683A-4963-9DC3-330B8E37F5C3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8200" y="260370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4495800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2548803479">
                      <pslz:zmPr id="{9DAC6AA5-3E81-4D91-9552-C7CC4C09DC3F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83717" y="260370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68042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1726088225">
                      <pslz:zmPr id="{8AAFC59F-9BAF-4D97-99D1-AA3E774D120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Slide Zoom 8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1475" y="260370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59716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2078087761">
                      <pslz:zmPr id="{F80BC823-6D47-4A95-8678-E43D04C7BE76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39233" y="260370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05234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1117736995">
                      <pslz:zmPr id="{2BEEBF96-7B06-4BA8-BFC6-8D09B6D950C2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584751" y="260370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250751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634433641">
                      <pslz:zmPr id="{2D7F35E2-FB23-4507-A00E-E2A7CE4092F0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230268" y="260370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96268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3306980721">
                      <pslz:zmPr id="{6D250A68-38A9-480B-A4B2-680FEE47545B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75785" y="260370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0" name="Content Placeholder 19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6ECA39-4EC7-495B-BBAB-D61667913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55819" y="3115461"/>
            <a:ext cx="575910" cy="627077"/>
          </a:xfrm>
        </p:spPr>
      </p:pic>
      <p:pic>
        <p:nvPicPr>
          <p:cNvPr id="22" name="Graphic 21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64CF209-CE1D-425D-90A6-38E6CE27DE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779" y="3115460"/>
            <a:ext cx="627077" cy="627077"/>
          </a:xfrm>
          <a:prstGeom prst="rect">
            <a:avLst/>
          </a:prstGeom>
        </p:spPr>
      </p:pic>
      <p:sp>
        <p:nvSpPr>
          <p:cNvPr id="16" name="middle">
            <a:hlinkClick r:id="rId28" action="ppaction://hlinksldjump"/>
            <a:extLst>
              <a:ext uri="{FF2B5EF4-FFF2-40B4-BE49-F238E27FC236}">
                <a16:creationId xmlns:a16="http://schemas.microsoft.com/office/drawing/2014/main" id="{6638F4DE-CAE5-4E7D-BBD6-DC412096ACAE}"/>
              </a:ext>
            </a:extLst>
          </p:cNvPr>
          <p:cNvSpPr/>
          <p:nvPr/>
        </p:nvSpPr>
        <p:spPr>
          <a:xfrm>
            <a:off x="6235616" y="5231219"/>
            <a:ext cx="318976" cy="3189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irst slide C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80DC83-8D42-4907-ABFE-D212C9D60A84}"/>
              </a:ext>
            </a:extLst>
          </p:cNvPr>
          <p:cNvSpPr/>
          <p:nvPr/>
        </p:nvSpPr>
        <p:spPr>
          <a:xfrm>
            <a:off x="5637409" y="5231219"/>
            <a:ext cx="318976" cy="318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5BBA3-3513-4384-AB78-C596EC51B20E}"/>
              </a:ext>
            </a:extLst>
          </p:cNvPr>
          <p:cNvSpPr txBox="1"/>
          <p:nvPr/>
        </p:nvSpPr>
        <p:spPr>
          <a:xfrm>
            <a:off x="11351971" y="14251"/>
            <a:ext cx="321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linkClick r:id="rId29" action="ppaction://hlinksldjump"/>
              </a:rPr>
              <a:t>EXIT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5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8A6B-0812-4149-95C3-DE2D12C2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Steps</a:t>
            </a:r>
          </a:p>
        </p:txBody>
      </p:sp>
      <p:pic>
        <p:nvPicPr>
          <p:cNvPr id="20" name="Content Placeholder 19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6ECA39-4EC7-495B-BBAB-D61667913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5819" y="3115461"/>
            <a:ext cx="575910" cy="627077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D607C-6028-41CD-B710-2267A94C580B}"/>
              </a:ext>
            </a:extLst>
          </p:cNvPr>
          <p:cNvGrpSpPr/>
          <p:nvPr/>
        </p:nvGrpSpPr>
        <p:grpSpPr>
          <a:xfrm>
            <a:off x="-2713190" y="2571750"/>
            <a:ext cx="25085585" cy="1714500"/>
            <a:chOff x="-8141317" y="2806700"/>
            <a:chExt cx="25085585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8141317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4290071455">
                      <pslz:zmPr id="{68040F22-683A-4963-9DC3-330B8E37F5C3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713190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4495800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2548803479">
                      <pslz:zmPr id="{9DAC6AA5-3E81-4D91-9552-C7CC4C09DC3F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2327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68042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1726088225">
                      <pslz:zmPr id="{8AAFC59F-9BAF-4D97-99D1-AA3E774D120F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Slide Zoom 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60085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59716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2078087761">
                      <pslz:zmPr id="{F80BC823-6D47-4A95-8678-E43D04C7BE76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87843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05234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1117736995">
                      <pslz:zmPr id="{2BEEBF96-7B06-4BA8-BFC6-8D09B6D950C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033361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250751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634433641">
                      <pslz:zmPr id="{2D7F35E2-FB23-4507-A00E-E2A7CE4092F0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678878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96268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3306980721">
                      <pslz:zmPr id="{6D250A68-38A9-480B-A4B2-680FEE47545B}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324395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2" name="Graphic 21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64CF209-CE1D-425D-90A6-38E6CE27DE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797" y="3115461"/>
            <a:ext cx="627077" cy="627077"/>
          </a:xfrm>
          <a:prstGeom prst="rect">
            <a:avLst/>
          </a:prstGeom>
        </p:spPr>
      </p:pic>
      <p:sp>
        <p:nvSpPr>
          <p:cNvPr id="19" name="middle">
            <a:hlinkClick r:id="rId28" action="ppaction://hlinksldjump"/>
            <a:extLst>
              <a:ext uri="{FF2B5EF4-FFF2-40B4-BE49-F238E27FC236}">
                <a16:creationId xmlns:a16="http://schemas.microsoft.com/office/drawing/2014/main" id="{F10ED6BA-6B5B-4836-BF8F-BCF5F07D5CF0}"/>
              </a:ext>
            </a:extLst>
          </p:cNvPr>
          <p:cNvSpPr/>
          <p:nvPr/>
        </p:nvSpPr>
        <p:spPr>
          <a:xfrm>
            <a:off x="6235616" y="5231219"/>
            <a:ext cx="318976" cy="3189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irst slide C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E3144F-F3A3-432E-8E88-AA66CDEC1CAD}"/>
              </a:ext>
            </a:extLst>
          </p:cNvPr>
          <p:cNvSpPr/>
          <p:nvPr/>
        </p:nvSpPr>
        <p:spPr>
          <a:xfrm>
            <a:off x="5637409" y="5231219"/>
            <a:ext cx="318976" cy="318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4230FD-8E75-46F6-90E8-853AEF9BDD90}"/>
              </a:ext>
            </a:extLst>
          </p:cNvPr>
          <p:cNvSpPr txBox="1"/>
          <p:nvPr/>
        </p:nvSpPr>
        <p:spPr>
          <a:xfrm>
            <a:off x="11351971" y="14251"/>
            <a:ext cx="321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linkClick r:id="rId29" action="ppaction://hlinksldjump"/>
              </a:rPr>
              <a:t>EXIT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9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8A6B-0812-4149-95C3-DE2D12C2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Steps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AD607C-6028-41CD-B710-2267A94C580B}"/>
              </a:ext>
            </a:extLst>
          </p:cNvPr>
          <p:cNvGrpSpPr/>
          <p:nvPr/>
        </p:nvGrpSpPr>
        <p:grpSpPr>
          <a:xfrm>
            <a:off x="-6446793" y="2571750"/>
            <a:ext cx="25085585" cy="1714500"/>
            <a:chOff x="-8141317" y="2806700"/>
            <a:chExt cx="25085585" cy="1714500"/>
          </a:xfrm>
          <a:effectLst>
            <a:reflection blurRad="6350" stA="50000" endA="300" endPos="55000" dir="5400000" sy="-100000" algn="bl" rotWithShape="0"/>
          </a:effectLst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8141317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4290071455">
                      <pslz:zmPr id="{68040F22-683A-4963-9DC3-330B8E37F5C3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CD8D8631-AA72-4925-8A38-FCF83D8ADB0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446793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4495800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1" cId="2548803479">
                      <pslz:zmPr id="{9DAC6AA5-3E81-4D91-9552-C7CC4C09DC3F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C30C6601-B526-49B5-91D9-BBF9E1C81A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2801276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68042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2" cId="1726088225">
                      <pslz:zmPr id="{8AAFC59F-9BAF-4D97-99D1-AA3E774D120F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9" name="Slide Zoom 8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6CD81B26-6F43-4B27-8626-D48BFB5C45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6482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59716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3" cId="2078087761">
                      <pslz:zmPr id="{F80BC823-6D47-4A95-8678-E43D04C7BE76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1" name="Slide Zoom 1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94F6C3CA-ACCA-4D88-944F-97A5418445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4240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05234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4" cId="1117736995">
                      <pslz:zmPr id="{2BEEBF96-7B06-4BA8-BFC6-8D09B6D950C2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D815D2C6-8574-4EB4-B00D-B5B29942C4A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99758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250751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9" cId="1634433641">
                      <pslz:zmPr id="{2D7F35E2-FB23-4507-A00E-E2A7CE4092F0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DB80A2E1-073B-443B-8D21-A49BA9F3CD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945275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96268" y="28067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5" cId="3306980721">
                      <pslz:zmPr id="{6D250A68-38A9-480B-A4B2-680FEE47545B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79E2656-2EEA-4C24-88BF-7C92630585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590792" y="25717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20" name="Content Placeholder 19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6ECA39-4EC7-495B-BBAB-D61667913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455819" y="3115461"/>
            <a:ext cx="575910" cy="627077"/>
          </a:xfrm>
        </p:spPr>
      </p:pic>
      <p:pic>
        <p:nvPicPr>
          <p:cNvPr id="22" name="Graphic 21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64CF209-CE1D-425D-90A6-38E6CE27DE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797" y="3115461"/>
            <a:ext cx="627077" cy="627077"/>
          </a:xfrm>
          <a:prstGeom prst="rect">
            <a:avLst/>
          </a:prstGeom>
        </p:spPr>
      </p:pic>
      <p:sp>
        <p:nvSpPr>
          <p:cNvPr id="19" name="middle">
            <a:hlinkClick r:id="rId28" action="ppaction://hlinksldjump"/>
            <a:extLst>
              <a:ext uri="{FF2B5EF4-FFF2-40B4-BE49-F238E27FC236}">
                <a16:creationId xmlns:a16="http://schemas.microsoft.com/office/drawing/2014/main" id="{F20754B4-F75B-4DB0-833E-C0309995B30F}"/>
              </a:ext>
            </a:extLst>
          </p:cNvPr>
          <p:cNvSpPr/>
          <p:nvPr/>
        </p:nvSpPr>
        <p:spPr>
          <a:xfrm>
            <a:off x="6235616" y="5231219"/>
            <a:ext cx="318976" cy="3189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irst slide C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4717FF2-68ED-4413-87C3-D31EC0220E61}"/>
              </a:ext>
            </a:extLst>
          </p:cNvPr>
          <p:cNvSpPr/>
          <p:nvPr/>
        </p:nvSpPr>
        <p:spPr>
          <a:xfrm>
            <a:off x="5637409" y="5231219"/>
            <a:ext cx="318976" cy="3189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3CB7A8-7B0D-4AA9-831B-282726E77D92}"/>
              </a:ext>
            </a:extLst>
          </p:cNvPr>
          <p:cNvSpPr txBox="1"/>
          <p:nvPr/>
        </p:nvSpPr>
        <p:spPr>
          <a:xfrm>
            <a:off x="11351971" y="14251"/>
            <a:ext cx="321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linkClick r:id="rId29" action="ppaction://hlinksldjump"/>
              </a:rPr>
              <a:t>EXIT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3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380</Words>
  <Application>Microsoft Office PowerPoint</Application>
  <PresentationFormat>Widescreen</PresentationFormat>
  <Paragraphs>48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Aldhabi</vt:lpstr>
      <vt:lpstr>Arabic Typesetting</vt:lpstr>
      <vt:lpstr>Arial</vt:lpstr>
      <vt:lpstr>Arial Rounded MT Bold</vt:lpstr>
      <vt:lpstr>Calibri</vt:lpstr>
      <vt:lpstr>Calibri Light</vt:lpstr>
      <vt:lpstr>Colonna MT</vt:lpstr>
      <vt:lpstr>Office Theme</vt:lpstr>
      <vt:lpstr>PowerPoint Presentation</vt:lpstr>
      <vt:lpstr>PowerPoint Presentation</vt:lpstr>
      <vt:lpstr>Hashing</vt:lpstr>
      <vt:lpstr>SHA256</vt:lpstr>
      <vt:lpstr>Length of message and key</vt:lpstr>
      <vt:lpstr>Process Steps</vt:lpstr>
      <vt:lpstr>Process Steps</vt:lpstr>
      <vt:lpstr>Process Steps</vt:lpstr>
      <vt:lpstr>Process Steps</vt:lpstr>
      <vt:lpstr>Process Steps</vt:lpstr>
      <vt:lpstr>Process Steps</vt:lpstr>
      <vt:lpstr>Process Steps</vt:lpstr>
      <vt:lpstr>Application of SHA</vt:lpstr>
      <vt:lpstr>Case Study</vt:lpstr>
      <vt:lpstr>DONE BY: Hasan AKIL</vt:lpstr>
      <vt:lpstr>PowerPoint Presentation</vt:lpstr>
      <vt:lpstr>PowerPoint Presentation</vt:lpstr>
      <vt:lpstr>Step 1 : Padding bits</vt:lpstr>
      <vt:lpstr>Step 2: Padding Length</vt:lpstr>
      <vt:lpstr>Step 3: Initalizing Vectors</vt:lpstr>
      <vt:lpstr>Step 4: Process each Block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hassan akil</dc:creator>
  <cp:lastModifiedBy>hassan akil</cp:lastModifiedBy>
  <cp:revision>74</cp:revision>
  <dcterms:created xsi:type="dcterms:W3CDTF">2023-12-05T14:27:39Z</dcterms:created>
  <dcterms:modified xsi:type="dcterms:W3CDTF">2024-03-10T17:05:17Z</dcterms:modified>
</cp:coreProperties>
</file>